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89" r:id="rId6"/>
    <p:sldId id="288" r:id="rId7"/>
    <p:sldId id="297" r:id="rId8"/>
    <p:sldId id="284" r:id="rId9"/>
    <p:sldId id="290" r:id="rId10"/>
    <p:sldId id="322" r:id="rId11"/>
    <p:sldId id="323" r:id="rId12"/>
    <p:sldId id="259" r:id="rId13"/>
    <p:sldId id="260" r:id="rId14"/>
    <p:sldId id="261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298" r:id="rId29"/>
    <p:sldId id="279" r:id="rId30"/>
    <p:sldId id="280" r:id="rId31"/>
    <p:sldId id="281" r:id="rId32"/>
    <p:sldId id="282" r:id="rId33"/>
    <p:sldId id="283" r:id="rId34"/>
    <p:sldId id="299" r:id="rId35"/>
    <p:sldId id="285" r:id="rId36"/>
    <p:sldId id="286" r:id="rId37"/>
    <p:sldId id="275" r:id="rId38"/>
    <p:sldId id="287" r:id="rId39"/>
    <p:sldId id="277" r:id="rId40"/>
  </p:sldIdLst>
  <p:sldSz cx="6602413" cy="6602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2F"/>
    <a:srgbClr val="999999"/>
    <a:srgbClr val="D83B01"/>
    <a:srgbClr val="0078D4"/>
    <a:srgbClr val="0072C6"/>
    <a:srgbClr val="DC3C00"/>
    <a:srgbClr val="E6E6E6"/>
    <a:srgbClr val="FEC9B5"/>
    <a:srgbClr val="CCE4F7"/>
    <a:srgbClr val="DD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2" autoAdjust="0"/>
    <p:restoredTop sz="94680"/>
  </p:normalViewPr>
  <p:slideViewPr>
    <p:cSldViewPr snapToGrid="0">
      <p:cViewPr>
        <p:scale>
          <a:sx n="100" d="100"/>
          <a:sy n="100" d="100"/>
        </p:scale>
        <p:origin x="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1CBE7F-C701-40C7-A632-ED40EAF6C5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BBB08-7B29-42BD-8DC4-EFF5AD00B7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6823F-D25D-44DA-B851-39781D601C64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017CF-ECC6-4653-8DB4-5993B42813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11F30-7688-4A89-8A2A-4EA73250E2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EBF97-712E-4B78-A755-F41B727F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12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43DBA-62BB-4115-867B-8147B7C76DED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D1E34-F17B-4A5C-8657-91F452005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3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33780" rtl="0" eaLnBrk="1" latinLnBrk="0" hangingPunct="1">
      <a:defRPr sz="832" kern="1200">
        <a:solidFill>
          <a:schemeClr val="tx1"/>
        </a:solidFill>
        <a:latin typeface="+mn-lt"/>
        <a:ea typeface="+mn-ea"/>
        <a:cs typeface="+mn-cs"/>
      </a:defRPr>
    </a:lvl1pPr>
    <a:lvl2pPr marL="316890" algn="l" defTabSz="633780" rtl="0" eaLnBrk="1" latinLnBrk="0" hangingPunct="1">
      <a:defRPr sz="832" kern="1200">
        <a:solidFill>
          <a:schemeClr val="tx1"/>
        </a:solidFill>
        <a:latin typeface="+mn-lt"/>
        <a:ea typeface="+mn-ea"/>
        <a:cs typeface="+mn-cs"/>
      </a:defRPr>
    </a:lvl2pPr>
    <a:lvl3pPr marL="633780" algn="l" defTabSz="633780" rtl="0" eaLnBrk="1" latinLnBrk="0" hangingPunct="1">
      <a:defRPr sz="832" kern="1200">
        <a:solidFill>
          <a:schemeClr val="tx1"/>
        </a:solidFill>
        <a:latin typeface="+mn-lt"/>
        <a:ea typeface="+mn-ea"/>
        <a:cs typeface="+mn-cs"/>
      </a:defRPr>
    </a:lvl3pPr>
    <a:lvl4pPr marL="950669" algn="l" defTabSz="633780" rtl="0" eaLnBrk="1" latinLnBrk="0" hangingPunct="1">
      <a:defRPr sz="832" kern="1200">
        <a:solidFill>
          <a:schemeClr val="tx1"/>
        </a:solidFill>
        <a:latin typeface="+mn-lt"/>
        <a:ea typeface="+mn-ea"/>
        <a:cs typeface="+mn-cs"/>
      </a:defRPr>
    </a:lvl4pPr>
    <a:lvl5pPr marL="1267559" algn="l" defTabSz="633780" rtl="0" eaLnBrk="1" latinLnBrk="0" hangingPunct="1">
      <a:defRPr sz="832" kern="1200">
        <a:solidFill>
          <a:schemeClr val="tx1"/>
        </a:solidFill>
        <a:latin typeface="+mn-lt"/>
        <a:ea typeface="+mn-ea"/>
        <a:cs typeface="+mn-cs"/>
      </a:defRPr>
    </a:lvl5pPr>
    <a:lvl6pPr marL="1584449" algn="l" defTabSz="633780" rtl="0" eaLnBrk="1" latinLnBrk="0" hangingPunct="1">
      <a:defRPr sz="832" kern="1200">
        <a:solidFill>
          <a:schemeClr val="tx1"/>
        </a:solidFill>
        <a:latin typeface="+mn-lt"/>
        <a:ea typeface="+mn-ea"/>
        <a:cs typeface="+mn-cs"/>
      </a:defRPr>
    </a:lvl6pPr>
    <a:lvl7pPr marL="1901339" algn="l" defTabSz="633780" rtl="0" eaLnBrk="1" latinLnBrk="0" hangingPunct="1">
      <a:defRPr sz="832" kern="1200">
        <a:solidFill>
          <a:schemeClr val="tx1"/>
        </a:solidFill>
        <a:latin typeface="+mn-lt"/>
        <a:ea typeface="+mn-ea"/>
        <a:cs typeface="+mn-cs"/>
      </a:defRPr>
    </a:lvl7pPr>
    <a:lvl8pPr marL="2218229" algn="l" defTabSz="633780" rtl="0" eaLnBrk="1" latinLnBrk="0" hangingPunct="1">
      <a:defRPr sz="832" kern="1200">
        <a:solidFill>
          <a:schemeClr val="tx1"/>
        </a:solidFill>
        <a:latin typeface="+mn-lt"/>
        <a:ea typeface="+mn-ea"/>
        <a:cs typeface="+mn-cs"/>
      </a:defRPr>
    </a:lvl8pPr>
    <a:lvl9pPr marL="2535119" algn="l" defTabSz="633780" rtl="0" eaLnBrk="1" latinLnBrk="0" hangingPunct="1">
      <a:defRPr sz="8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97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59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77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0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8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72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4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95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10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0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2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5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85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12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42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D1E34-F17B-4A5C-8657-91F4520050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3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181" y="1080535"/>
            <a:ext cx="5612051" cy="2298617"/>
          </a:xfrm>
        </p:spPr>
        <p:txBody>
          <a:bodyPr anchor="b"/>
          <a:lstStyle>
            <a:lvl1pPr algn="ctr">
              <a:defRPr sz="43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302" y="3467796"/>
            <a:ext cx="4951810" cy="1594054"/>
          </a:xfrm>
        </p:spPr>
        <p:txBody>
          <a:bodyPr/>
          <a:lstStyle>
            <a:lvl1pPr marL="0" indent="0" algn="ctr">
              <a:buNone/>
              <a:defRPr sz="1733"/>
            </a:lvl1pPr>
            <a:lvl2pPr marL="330124" indent="0" algn="ctr">
              <a:buNone/>
              <a:defRPr sz="1444"/>
            </a:lvl2pPr>
            <a:lvl3pPr marL="660248" indent="0" algn="ctr">
              <a:buNone/>
              <a:defRPr sz="1300"/>
            </a:lvl3pPr>
            <a:lvl4pPr marL="990372" indent="0" algn="ctr">
              <a:buNone/>
              <a:defRPr sz="1156"/>
            </a:lvl4pPr>
            <a:lvl5pPr marL="1320495" indent="0" algn="ctr">
              <a:buNone/>
              <a:defRPr sz="1156"/>
            </a:lvl5pPr>
            <a:lvl6pPr marL="1650619" indent="0" algn="ctr">
              <a:buNone/>
              <a:defRPr sz="1156"/>
            </a:lvl6pPr>
            <a:lvl7pPr marL="1980743" indent="0" algn="ctr">
              <a:buNone/>
              <a:defRPr sz="1156"/>
            </a:lvl7pPr>
            <a:lvl8pPr marL="2310867" indent="0" algn="ctr">
              <a:buNone/>
              <a:defRPr sz="1156"/>
            </a:lvl8pPr>
            <a:lvl9pPr marL="2640991" indent="0" algn="ctr">
              <a:buNone/>
              <a:defRPr sz="11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252CE-C511-FF4E-815B-95417CCE089A}"/>
              </a:ext>
            </a:extLst>
          </p:cNvPr>
          <p:cNvSpPr txBox="1"/>
          <p:nvPr userDrawn="1"/>
        </p:nvSpPr>
        <p:spPr>
          <a:xfrm>
            <a:off x="8336479" y="1330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32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24852" y="351518"/>
            <a:ext cx="1423646" cy="55952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3917" y="351518"/>
            <a:ext cx="4188406" cy="5595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42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8808" y="5981853"/>
            <a:ext cx="1485543" cy="351517"/>
          </a:xfrm>
        </p:spPr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399" y="6164064"/>
            <a:ext cx="796733" cy="169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45" y="143985"/>
            <a:ext cx="524506" cy="54636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250399" y="257026"/>
            <a:ext cx="2368110" cy="30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4D4D4D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Max 2019 Visual Updates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323549" y="274800"/>
            <a:ext cx="0" cy="30246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2374025" y="288798"/>
            <a:ext cx="1119530" cy="2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4" dirty="0">
                <a:solidFill>
                  <a:srgbClr val="4D4D4D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Office MAX Symbol Library</a:t>
            </a:r>
          </a:p>
          <a:p>
            <a:r>
              <a:rPr lang="en-US" sz="534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Enclosures</a:t>
            </a:r>
          </a:p>
        </p:txBody>
      </p:sp>
    </p:spTree>
    <p:extLst>
      <p:ext uri="{BB962C8B-B14F-4D97-AF65-F5344CB8AC3E}">
        <p14:creationId xmlns:p14="http://schemas.microsoft.com/office/powerpoint/2010/main" val="233157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C7B49C-A548-49D1-9C6D-89D4D8EBD2E5}"/>
              </a:ext>
            </a:extLst>
          </p:cNvPr>
          <p:cNvGrpSpPr/>
          <p:nvPr userDrawn="1"/>
        </p:nvGrpSpPr>
        <p:grpSpPr>
          <a:xfrm>
            <a:off x="352425" y="1601788"/>
            <a:ext cx="5927726" cy="3863974"/>
            <a:chOff x="352425" y="1601788"/>
            <a:chExt cx="5927726" cy="3863974"/>
          </a:xfrm>
        </p:grpSpPr>
        <p:sp>
          <p:nvSpPr>
            <p:cNvPr id="305" name="Freeform 5">
              <a:extLst>
                <a:ext uri="{FF2B5EF4-FFF2-40B4-BE49-F238E27FC236}">
                  <a16:creationId xmlns:a16="http://schemas.microsoft.com/office/drawing/2014/main" id="{D94E6AC4-3439-4DF3-BB50-B13C42C85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25" y="1601788"/>
              <a:ext cx="4763" cy="3863974"/>
            </a:xfrm>
            <a:custGeom>
              <a:avLst/>
              <a:gdLst>
                <a:gd name="T0" fmla="*/ 0 w 13"/>
                <a:gd name="T1" fmla="*/ 7920 h 7920"/>
                <a:gd name="T2" fmla="*/ 0 w 13"/>
                <a:gd name="T3" fmla="*/ 7920 h 7920"/>
                <a:gd name="T4" fmla="*/ 13 w 13"/>
                <a:gd name="T5" fmla="*/ 7920 h 7920"/>
                <a:gd name="T6" fmla="*/ 13 w 13"/>
                <a:gd name="T7" fmla="*/ 0 h 7920"/>
                <a:gd name="T8" fmla="*/ 0 w 13"/>
                <a:gd name="T9" fmla="*/ 0 h 7920"/>
                <a:gd name="T10" fmla="*/ 0 w 13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920">
                  <a:moveTo>
                    <a:pt x="0" y="7920"/>
                  </a:moveTo>
                  <a:lnTo>
                    <a:pt x="0" y="7920"/>
                  </a:lnTo>
                  <a:lnTo>
                    <a:pt x="13" y="792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06" name="Freeform 6">
              <a:extLst>
                <a:ext uri="{FF2B5EF4-FFF2-40B4-BE49-F238E27FC236}">
                  <a16:creationId xmlns:a16="http://schemas.microsoft.com/office/drawing/2014/main" id="{A963197C-095E-4D8A-B34A-F8628D45D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2238375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07" name="Freeform 7">
              <a:extLst>
                <a:ext uri="{FF2B5EF4-FFF2-40B4-BE49-F238E27FC236}">
                  <a16:creationId xmlns:a16="http://schemas.microsoft.com/office/drawing/2014/main" id="{E8A58856-075C-4E71-89E8-DB9DF9F1A0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2882582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ln>
                  <a:noFill/>
                </a:ln>
              </a:endParaRPr>
            </a:p>
          </p:txBody>
        </p:sp>
        <p:sp>
          <p:nvSpPr>
            <p:cNvPr id="308" name="Freeform 8">
              <a:extLst>
                <a:ext uri="{FF2B5EF4-FFF2-40B4-BE49-F238E27FC236}">
                  <a16:creationId xmlns:a16="http://schemas.microsoft.com/office/drawing/2014/main" id="{DB50FB83-023E-43F2-89C0-E106B453A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3526789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0" name="Freeform 10">
              <a:extLst>
                <a:ext uri="{FF2B5EF4-FFF2-40B4-BE49-F238E27FC236}">
                  <a16:creationId xmlns:a16="http://schemas.microsoft.com/office/drawing/2014/main" id="{6EB3D302-2849-459B-9B6F-7F0BA5804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4815203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1" name="Freeform 11">
              <a:extLst>
                <a:ext uri="{FF2B5EF4-FFF2-40B4-BE49-F238E27FC236}">
                  <a16:creationId xmlns:a16="http://schemas.microsoft.com/office/drawing/2014/main" id="{92BB9F0F-371C-4482-A451-0A90BC25D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5459412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F1267F4E-9F8D-4353-AC3C-DDB6939489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4300" y="1601788"/>
              <a:ext cx="4763" cy="3863974"/>
            </a:xfrm>
            <a:custGeom>
              <a:avLst/>
              <a:gdLst>
                <a:gd name="T0" fmla="*/ 0 w 13"/>
                <a:gd name="T1" fmla="*/ 7920 h 7920"/>
                <a:gd name="T2" fmla="*/ 0 w 13"/>
                <a:gd name="T3" fmla="*/ 7920 h 7920"/>
                <a:gd name="T4" fmla="*/ 13 w 13"/>
                <a:gd name="T5" fmla="*/ 7920 h 7920"/>
                <a:gd name="T6" fmla="*/ 13 w 13"/>
                <a:gd name="T7" fmla="*/ 0 h 7920"/>
                <a:gd name="T8" fmla="*/ 0 w 13"/>
                <a:gd name="T9" fmla="*/ 0 h 7920"/>
                <a:gd name="T10" fmla="*/ 0 w 13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920">
                  <a:moveTo>
                    <a:pt x="0" y="7920"/>
                  </a:moveTo>
                  <a:lnTo>
                    <a:pt x="0" y="7920"/>
                  </a:lnTo>
                  <a:lnTo>
                    <a:pt x="13" y="792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3" name="Freeform 13">
              <a:extLst>
                <a:ext uri="{FF2B5EF4-FFF2-40B4-BE49-F238E27FC236}">
                  <a16:creationId xmlns:a16="http://schemas.microsoft.com/office/drawing/2014/main" id="{F6F2CB0B-9883-4083-A809-ADF2F8B9D7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223837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4" name="Freeform 14">
              <a:extLst>
                <a:ext uri="{FF2B5EF4-FFF2-40B4-BE49-F238E27FC236}">
                  <a16:creationId xmlns:a16="http://schemas.microsoft.com/office/drawing/2014/main" id="{AB17A936-5412-407D-A67F-CE2D68169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2882900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5" name="Freeform 15">
              <a:extLst>
                <a:ext uri="{FF2B5EF4-FFF2-40B4-BE49-F238E27FC236}">
                  <a16:creationId xmlns:a16="http://schemas.microsoft.com/office/drawing/2014/main" id="{DF221953-A86B-486E-B3E7-F9415F03B5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352742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7" name="Freeform 17">
              <a:extLst>
                <a:ext uri="{FF2B5EF4-FFF2-40B4-BE49-F238E27FC236}">
                  <a16:creationId xmlns:a16="http://schemas.microsoft.com/office/drawing/2014/main" id="{4C784BB7-EBCE-416D-8B85-3BB182643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4814887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8" name="Freeform 18">
              <a:extLst>
                <a:ext uri="{FF2B5EF4-FFF2-40B4-BE49-F238E27FC236}">
                  <a16:creationId xmlns:a16="http://schemas.microsoft.com/office/drawing/2014/main" id="{5527B969-3648-4E66-8321-7F3B4920C0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5459412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9" name="Freeform 19">
              <a:extLst>
                <a:ext uri="{FF2B5EF4-FFF2-40B4-BE49-F238E27FC236}">
                  <a16:creationId xmlns:a16="http://schemas.microsoft.com/office/drawing/2014/main" id="{55749519-6C10-4DC7-9DD7-B71A9D61A3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09825" y="1601788"/>
              <a:ext cx="4763" cy="3863974"/>
            </a:xfrm>
            <a:custGeom>
              <a:avLst/>
              <a:gdLst>
                <a:gd name="T0" fmla="*/ 0 w 14"/>
                <a:gd name="T1" fmla="*/ 7920 h 7920"/>
                <a:gd name="T2" fmla="*/ 0 w 14"/>
                <a:gd name="T3" fmla="*/ 7920 h 7920"/>
                <a:gd name="T4" fmla="*/ 14 w 14"/>
                <a:gd name="T5" fmla="*/ 7920 h 7920"/>
                <a:gd name="T6" fmla="*/ 14 w 14"/>
                <a:gd name="T7" fmla="*/ 0 h 7920"/>
                <a:gd name="T8" fmla="*/ 0 w 14"/>
                <a:gd name="T9" fmla="*/ 0 h 7920"/>
                <a:gd name="T10" fmla="*/ 0 w 14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7920">
                  <a:moveTo>
                    <a:pt x="0" y="7920"/>
                  </a:moveTo>
                  <a:lnTo>
                    <a:pt x="0" y="7920"/>
                  </a:lnTo>
                  <a:lnTo>
                    <a:pt x="14" y="792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0" name="Freeform 20">
              <a:extLst>
                <a:ext uri="{FF2B5EF4-FFF2-40B4-BE49-F238E27FC236}">
                  <a16:creationId xmlns:a16="http://schemas.microsoft.com/office/drawing/2014/main" id="{B59800AA-6D9B-4D70-8763-C4D5ECCF2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2238375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1" name="Freeform 21">
              <a:extLst>
                <a:ext uri="{FF2B5EF4-FFF2-40B4-BE49-F238E27FC236}">
                  <a16:creationId xmlns:a16="http://schemas.microsoft.com/office/drawing/2014/main" id="{892C79D1-9423-4939-B4DA-87D2262E6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2882900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2" name="Freeform 22">
              <a:extLst>
                <a:ext uri="{FF2B5EF4-FFF2-40B4-BE49-F238E27FC236}">
                  <a16:creationId xmlns:a16="http://schemas.microsoft.com/office/drawing/2014/main" id="{4D96A310-B26E-44C3-B77E-B93C093AAC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3527425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4" name="Freeform 24">
              <a:extLst>
                <a:ext uri="{FF2B5EF4-FFF2-40B4-BE49-F238E27FC236}">
                  <a16:creationId xmlns:a16="http://schemas.microsoft.com/office/drawing/2014/main" id="{90E423DF-F199-43BA-ACCD-8E422A63F7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4814887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5" name="Freeform 25">
              <a:extLst>
                <a:ext uri="{FF2B5EF4-FFF2-40B4-BE49-F238E27FC236}">
                  <a16:creationId xmlns:a16="http://schemas.microsoft.com/office/drawing/2014/main" id="{F1791285-78CE-4ACB-A630-95D455F75D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5459412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6" name="Freeform 26">
              <a:extLst>
                <a:ext uri="{FF2B5EF4-FFF2-40B4-BE49-F238E27FC236}">
                  <a16:creationId xmlns:a16="http://schemas.microsoft.com/office/drawing/2014/main" id="{E8B69627-1BA0-4BA0-B397-E0EDF5F699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1700" y="1601788"/>
              <a:ext cx="4763" cy="3863974"/>
            </a:xfrm>
            <a:custGeom>
              <a:avLst/>
              <a:gdLst>
                <a:gd name="T0" fmla="*/ 0 w 13"/>
                <a:gd name="T1" fmla="*/ 7920 h 7920"/>
                <a:gd name="T2" fmla="*/ 0 w 13"/>
                <a:gd name="T3" fmla="*/ 7920 h 7920"/>
                <a:gd name="T4" fmla="*/ 13 w 13"/>
                <a:gd name="T5" fmla="*/ 7920 h 7920"/>
                <a:gd name="T6" fmla="*/ 13 w 13"/>
                <a:gd name="T7" fmla="*/ 0 h 7920"/>
                <a:gd name="T8" fmla="*/ 0 w 13"/>
                <a:gd name="T9" fmla="*/ 0 h 7920"/>
                <a:gd name="T10" fmla="*/ 0 w 13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920">
                  <a:moveTo>
                    <a:pt x="0" y="7920"/>
                  </a:moveTo>
                  <a:lnTo>
                    <a:pt x="0" y="7920"/>
                  </a:lnTo>
                  <a:lnTo>
                    <a:pt x="13" y="792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7" name="Freeform 27">
              <a:extLst>
                <a:ext uri="{FF2B5EF4-FFF2-40B4-BE49-F238E27FC236}">
                  <a16:creationId xmlns:a16="http://schemas.microsoft.com/office/drawing/2014/main" id="{AC207ED4-813E-4EAE-8769-D82E7C710D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223837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8" name="Freeform 28">
              <a:extLst>
                <a:ext uri="{FF2B5EF4-FFF2-40B4-BE49-F238E27FC236}">
                  <a16:creationId xmlns:a16="http://schemas.microsoft.com/office/drawing/2014/main" id="{07D85A60-29D2-43C4-A9C6-0367870B89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2882900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9" name="Freeform 29">
              <a:extLst>
                <a:ext uri="{FF2B5EF4-FFF2-40B4-BE49-F238E27FC236}">
                  <a16:creationId xmlns:a16="http://schemas.microsoft.com/office/drawing/2014/main" id="{336DDDF8-776C-4525-A8DF-051737176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352742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1" name="Freeform 31">
              <a:extLst>
                <a:ext uri="{FF2B5EF4-FFF2-40B4-BE49-F238E27FC236}">
                  <a16:creationId xmlns:a16="http://schemas.microsoft.com/office/drawing/2014/main" id="{7D58831C-AAC4-498B-90BD-2130F5640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4814887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2" name="Freeform 32">
              <a:extLst>
                <a:ext uri="{FF2B5EF4-FFF2-40B4-BE49-F238E27FC236}">
                  <a16:creationId xmlns:a16="http://schemas.microsoft.com/office/drawing/2014/main" id="{836CFA87-FB2F-4A47-8720-784918A2B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5459412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3" name="Freeform 33">
              <a:extLst>
                <a:ext uri="{FF2B5EF4-FFF2-40B4-BE49-F238E27FC236}">
                  <a16:creationId xmlns:a16="http://schemas.microsoft.com/office/drawing/2014/main" id="{EA6FAD93-C478-4E9E-BE5C-6419E80D8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7225" y="1601788"/>
              <a:ext cx="4763" cy="3863974"/>
            </a:xfrm>
            <a:custGeom>
              <a:avLst/>
              <a:gdLst>
                <a:gd name="T0" fmla="*/ 0 w 14"/>
                <a:gd name="T1" fmla="*/ 7920 h 7920"/>
                <a:gd name="T2" fmla="*/ 0 w 14"/>
                <a:gd name="T3" fmla="*/ 7920 h 7920"/>
                <a:gd name="T4" fmla="*/ 14 w 14"/>
                <a:gd name="T5" fmla="*/ 7920 h 7920"/>
                <a:gd name="T6" fmla="*/ 14 w 14"/>
                <a:gd name="T7" fmla="*/ 0 h 7920"/>
                <a:gd name="T8" fmla="*/ 0 w 14"/>
                <a:gd name="T9" fmla="*/ 0 h 7920"/>
                <a:gd name="T10" fmla="*/ 0 w 14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7920">
                  <a:moveTo>
                    <a:pt x="0" y="7920"/>
                  </a:moveTo>
                  <a:lnTo>
                    <a:pt x="0" y="7920"/>
                  </a:lnTo>
                  <a:lnTo>
                    <a:pt x="14" y="792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4" name="Freeform 34">
              <a:extLst>
                <a:ext uri="{FF2B5EF4-FFF2-40B4-BE49-F238E27FC236}">
                  <a16:creationId xmlns:a16="http://schemas.microsoft.com/office/drawing/2014/main" id="{D9C3948D-AE38-488D-98E7-442C305D6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2238375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5" name="Freeform 35">
              <a:extLst>
                <a:ext uri="{FF2B5EF4-FFF2-40B4-BE49-F238E27FC236}">
                  <a16:creationId xmlns:a16="http://schemas.microsoft.com/office/drawing/2014/main" id="{CABD1FF6-1F60-44C4-AC76-60538D8FDB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2882900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6" name="Freeform 36">
              <a:extLst>
                <a:ext uri="{FF2B5EF4-FFF2-40B4-BE49-F238E27FC236}">
                  <a16:creationId xmlns:a16="http://schemas.microsoft.com/office/drawing/2014/main" id="{EC79B9F8-2D54-4E3A-BDA7-5FD4F9600C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3527425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8" name="Freeform 38">
              <a:extLst>
                <a:ext uri="{FF2B5EF4-FFF2-40B4-BE49-F238E27FC236}">
                  <a16:creationId xmlns:a16="http://schemas.microsoft.com/office/drawing/2014/main" id="{B567DBFA-5837-4061-AF2E-9CF1A36398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4814887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9" name="Freeform 39">
              <a:extLst>
                <a:ext uri="{FF2B5EF4-FFF2-40B4-BE49-F238E27FC236}">
                  <a16:creationId xmlns:a16="http://schemas.microsoft.com/office/drawing/2014/main" id="{E6F86790-B1A1-4434-83E1-A2CE2036A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5459412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0" name="Freeform 40">
              <a:extLst>
                <a:ext uri="{FF2B5EF4-FFF2-40B4-BE49-F238E27FC236}">
                  <a16:creationId xmlns:a16="http://schemas.microsoft.com/office/drawing/2014/main" id="{585C5BEE-0160-4E1F-A797-387AAE30A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9100" y="1601788"/>
              <a:ext cx="4763" cy="3863974"/>
            </a:xfrm>
            <a:custGeom>
              <a:avLst/>
              <a:gdLst>
                <a:gd name="T0" fmla="*/ 0 w 13"/>
                <a:gd name="T1" fmla="*/ 7920 h 7920"/>
                <a:gd name="T2" fmla="*/ 0 w 13"/>
                <a:gd name="T3" fmla="*/ 7920 h 7920"/>
                <a:gd name="T4" fmla="*/ 13 w 13"/>
                <a:gd name="T5" fmla="*/ 7920 h 7920"/>
                <a:gd name="T6" fmla="*/ 13 w 13"/>
                <a:gd name="T7" fmla="*/ 0 h 7920"/>
                <a:gd name="T8" fmla="*/ 0 w 13"/>
                <a:gd name="T9" fmla="*/ 0 h 7920"/>
                <a:gd name="T10" fmla="*/ 0 w 13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920">
                  <a:moveTo>
                    <a:pt x="0" y="7920"/>
                  </a:moveTo>
                  <a:lnTo>
                    <a:pt x="0" y="7920"/>
                  </a:lnTo>
                  <a:lnTo>
                    <a:pt x="13" y="792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1" name="Freeform 41">
              <a:extLst>
                <a:ext uri="{FF2B5EF4-FFF2-40B4-BE49-F238E27FC236}">
                  <a16:creationId xmlns:a16="http://schemas.microsoft.com/office/drawing/2014/main" id="{D55C4412-C160-4A8C-822A-3E9A1289EA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223837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2" name="Freeform 42">
              <a:extLst>
                <a:ext uri="{FF2B5EF4-FFF2-40B4-BE49-F238E27FC236}">
                  <a16:creationId xmlns:a16="http://schemas.microsoft.com/office/drawing/2014/main" id="{948CB66B-522F-42BA-996F-6B021CEAA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2882900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3" name="Freeform 43">
              <a:extLst>
                <a:ext uri="{FF2B5EF4-FFF2-40B4-BE49-F238E27FC236}">
                  <a16:creationId xmlns:a16="http://schemas.microsoft.com/office/drawing/2014/main" id="{7F39C4EE-5D54-4C94-B0E7-8091D6CEF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352742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5" name="Freeform 45">
              <a:extLst>
                <a:ext uri="{FF2B5EF4-FFF2-40B4-BE49-F238E27FC236}">
                  <a16:creationId xmlns:a16="http://schemas.microsoft.com/office/drawing/2014/main" id="{7EC3A696-0372-4036-9372-E3EF1A388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4814887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6" name="Freeform 46">
              <a:extLst>
                <a:ext uri="{FF2B5EF4-FFF2-40B4-BE49-F238E27FC236}">
                  <a16:creationId xmlns:a16="http://schemas.microsoft.com/office/drawing/2014/main" id="{C35BE543-8863-4CAD-8FCD-1FE5CD39C7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5459412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41689FC6-8AB2-405F-AE01-8D69D9E86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4170996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D6108696-15D9-4E83-91B3-D506B0E6D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4171156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FC400E80-9DDA-45BF-B8FA-C5C57ADF42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4171156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5831A57C-60CF-4739-A9E4-1E1677DE6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4171156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4884E6C6-7718-4A11-ACB5-70832EEC7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4171156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364732CF-BE27-48F1-BD93-50D3CDE56A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4171156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8808" y="5981853"/>
            <a:ext cx="1485543" cy="351517"/>
          </a:xfrm>
        </p:spPr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399" y="6164064"/>
            <a:ext cx="796733" cy="169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45" y="143985"/>
            <a:ext cx="524506" cy="54636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250399" y="257026"/>
            <a:ext cx="2368110" cy="30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4D4D4D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Max 2019 Visual Updates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323549" y="274800"/>
            <a:ext cx="0" cy="30246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2374025" y="288798"/>
            <a:ext cx="1119530" cy="2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4" dirty="0">
                <a:solidFill>
                  <a:srgbClr val="4D4D4D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Office MAX Symbol Library</a:t>
            </a:r>
          </a:p>
          <a:p>
            <a:r>
              <a:rPr lang="en-US" sz="534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Enclosures</a:t>
            </a:r>
          </a:p>
        </p:txBody>
      </p:sp>
    </p:spTree>
    <p:extLst>
      <p:ext uri="{BB962C8B-B14F-4D97-AF65-F5344CB8AC3E}">
        <p14:creationId xmlns:p14="http://schemas.microsoft.com/office/powerpoint/2010/main" val="266213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Icon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C7B49C-A548-49D1-9C6D-89D4D8EBD2E5}"/>
              </a:ext>
            </a:extLst>
          </p:cNvPr>
          <p:cNvGrpSpPr/>
          <p:nvPr userDrawn="1"/>
        </p:nvGrpSpPr>
        <p:grpSpPr>
          <a:xfrm>
            <a:off x="352425" y="1601788"/>
            <a:ext cx="5927726" cy="3863974"/>
            <a:chOff x="352425" y="1601788"/>
            <a:chExt cx="5927726" cy="3863974"/>
          </a:xfrm>
        </p:grpSpPr>
        <p:sp>
          <p:nvSpPr>
            <p:cNvPr id="305" name="Freeform 5">
              <a:extLst>
                <a:ext uri="{FF2B5EF4-FFF2-40B4-BE49-F238E27FC236}">
                  <a16:creationId xmlns:a16="http://schemas.microsoft.com/office/drawing/2014/main" id="{D94E6AC4-3439-4DF3-BB50-B13C42C85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25" y="1601788"/>
              <a:ext cx="4763" cy="3863974"/>
            </a:xfrm>
            <a:custGeom>
              <a:avLst/>
              <a:gdLst>
                <a:gd name="T0" fmla="*/ 0 w 13"/>
                <a:gd name="T1" fmla="*/ 7920 h 7920"/>
                <a:gd name="T2" fmla="*/ 0 w 13"/>
                <a:gd name="T3" fmla="*/ 7920 h 7920"/>
                <a:gd name="T4" fmla="*/ 13 w 13"/>
                <a:gd name="T5" fmla="*/ 7920 h 7920"/>
                <a:gd name="T6" fmla="*/ 13 w 13"/>
                <a:gd name="T7" fmla="*/ 0 h 7920"/>
                <a:gd name="T8" fmla="*/ 0 w 13"/>
                <a:gd name="T9" fmla="*/ 0 h 7920"/>
                <a:gd name="T10" fmla="*/ 0 w 13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920">
                  <a:moveTo>
                    <a:pt x="0" y="7920"/>
                  </a:moveTo>
                  <a:lnTo>
                    <a:pt x="0" y="7920"/>
                  </a:lnTo>
                  <a:lnTo>
                    <a:pt x="13" y="792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06" name="Freeform 6">
              <a:extLst>
                <a:ext uri="{FF2B5EF4-FFF2-40B4-BE49-F238E27FC236}">
                  <a16:creationId xmlns:a16="http://schemas.microsoft.com/office/drawing/2014/main" id="{A963197C-095E-4D8A-B34A-F8628D45D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2238375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07" name="Freeform 7">
              <a:extLst>
                <a:ext uri="{FF2B5EF4-FFF2-40B4-BE49-F238E27FC236}">
                  <a16:creationId xmlns:a16="http://schemas.microsoft.com/office/drawing/2014/main" id="{E8A58856-075C-4E71-89E8-DB9DF9F1A0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2882582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ln>
                  <a:noFill/>
                </a:ln>
              </a:endParaRPr>
            </a:p>
          </p:txBody>
        </p:sp>
        <p:sp>
          <p:nvSpPr>
            <p:cNvPr id="308" name="Freeform 8">
              <a:extLst>
                <a:ext uri="{FF2B5EF4-FFF2-40B4-BE49-F238E27FC236}">
                  <a16:creationId xmlns:a16="http://schemas.microsoft.com/office/drawing/2014/main" id="{DB50FB83-023E-43F2-89C0-E106B453A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3526789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0" name="Freeform 10">
              <a:extLst>
                <a:ext uri="{FF2B5EF4-FFF2-40B4-BE49-F238E27FC236}">
                  <a16:creationId xmlns:a16="http://schemas.microsoft.com/office/drawing/2014/main" id="{6EB3D302-2849-459B-9B6F-7F0BA5804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4815203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1" name="Freeform 11">
              <a:extLst>
                <a:ext uri="{FF2B5EF4-FFF2-40B4-BE49-F238E27FC236}">
                  <a16:creationId xmlns:a16="http://schemas.microsoft.com/office/drawing/2014/main" id="{92BB9F0F-371C-4482-A451-0A90BC25D0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5459412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F1267F4E-9F8D-4353-AC3C-DDB6939489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4300" y="1601788"/>
              <a:ext cx="4763" cy="3863974"/>
            </a:xfrm>
            <a:custGeom>
              <a:avLst/>
              <a:gdLst>
                <a:gd name="T0" fmla="*/ 0 w 13"/>
                <a:gd name="T1" fmla="*/ 7920 h 7920"/>
                <a:gd name="T2" fmla="*/ 0 w 13"/>
                <a:gd name="T3" fmla="*/ 7920 h 7920"/>
                <a:gd name="T4" fmla="*/ 13 w 13"/>
                <a:gd name="T5" fmla="*/ 7920 h 7920"/>
                <a:gd name="T6" fmla="*/ 13 w 13"/>
                <a:gd name="T7" fmla="*/ 0 h 7920"/>
                <a:gd name="T8" fmla="*/ 0 w 13"/>
                <a:gd name="T9" fmla="*/ 0 h 7920"/>
                <a:gd name="T10" fmla="*/ 0 w 13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920">
                  <a:moveTo>
                    <a:pt x="0" y="7920"/>
                  </a:moveTo>
                  <a:lnTo>
                    <a:pt x="0" y="7920"/>
                  </a:lnTo>
                  <a:lnTo>
                    <a:pt x="13" y="792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3" name="Freeform 13">
              <a:extLst>
                <a:ext uri="{FF2B5EF4-FFF2-40B4-BE49-F238E27FC236}">
                  <a16:creationId xmlns:a16="http://schemas.microsoft.com/office/drawing/2014/main" id="{F6F2CB0B-9883-4083-A809-ADF2F8B9D7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223837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4" name="Freeform 14">
              <a:extLst>
                <a:ext uri="{FF2B5EF4-FFF2-40B4-BE49-F238E27FC236}">
                  <a16:creationId xmlns:a16="http://schemas.microsoft.com/office/drawing/2014/main" id="{AB17A936-5412-407D-A67F-CE2D68169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2882900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5" name="Freeform 15">
              <a:extLst>
                <a:ext uri="{FF2B5EF4-FFF2-40B4-BE49-F238E27FC236}">
                  <a16:creationId xmlns:a16="http://schemas.microsoft.com/office/drawing/2014/main" id="{DF221953-A86B-486E-B3E7-F9415F03B5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352742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7" name="Freeform 17">
              <a:extLst>
                <a:ext uri="{FF2B5EF4-FFF2-40B4-BE49-F238E27FC236}">
                  <a16:creationId xmlns:a16="http://schemas.microsoft.com/office/drawing/2014/main" id="{4C784BB7-EBCE-416D-8B85-3BB182643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4814887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8" name="Freeform 18">
              <a:extLst>
                <a:ext uri="{FF2B5EF4-FFF2-40B4-BE49-F238E27FC236}">
                  <a16:creationId xmlns:a16="http://schemas.microsoft.com/office/drawing/2014/main" id="{5527B969-3648-4E66-8321-7F3B4920C0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5459412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19" name="Freeform 19">
              <a:extLst>
                <a:ext uri="{FF2B5EF4-FFF2-40B4-BE49-F238E27FC236}">
                  <a16:creationId xmlns:a16="http://schemas.microsoft.com/office/drawing/2014/main" id="{55749519-6C10-4DC7-9DD7-B71A9D61A3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09825" y="1601788"/>
              <a:ext cx="4763" cy="3863974"/>
            </a:xfrm>
            <a:custGeom>
              <a:avLst/>
              <a:gdLst>
                <a:gd name="T0" fmla="*/ 0 w 14"/>
                <a:gd name="T1" fmla="*/ 7920 h 7920"/>
                <a:gd name="T2" fmla="*/ 0 w 14"/>
                <a:gd name="T3" fmla="*/ 7920 h 7920"/>
                <a:gd name="T4" fmla="*/ 14 w 14"/>
                <a:gd name="T5" fmla="*/ 7920 h 7920"/>
                <a:gd name="T6" fmla="*/ 14 w 14"/>
                <a:gd name="T7" fmla="*/ 0 h 7920"/>
                <a:gd name="T8" fmla="*/ 0 w 14"/>
                <a:gd name="T9" fmla="*/ 0 h 7920"/>
                <a:gd name="T10" fmla="*/ 0 w 14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7920">
                  <a:moveTo>
                    <a:pt x="0" y="7920"/>
                  </a:moveTo>
                  <a:lnTo>
                    <a:pt x="0" y="7920"/>
                  </a:lnTo>
                  <a:lnTo>
                    <a:pt x="14" y="792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0" name="Freeform 20">
              <a:extLst>
                <a:ext uri="{FF2B5EF4-FFF2-40B4-BE49-F238E27FC236}">
                  <a16:creationId xmlns:a16="http://schemas.microsoft.com/office/drawing/2014/main" id="{B59800AA-6D9B-4D70-8763-C4D5ECCF2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2238375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1" name="Freeform 21">
              <a:extLst>
                <a:ext uri="{FF2B5EF4-FFF2-40B4-BE49-F238E27FC236}">
                  <a16:creationId xmlns:a16="http://schemas.microsoft.com/office/drawing/2014/main" id="{892C79D1-9423-4939-B4DA-87D2262E6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2882900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2" name="Freeform 22">
              <a:extLst>
                <a:ext uri="{FF2B5EF4-FFF2-40B4-BE49-F238E27FC236}">
                  <a16:creationId xmlns:a16="http://schemas.microsoft.com/office/drawing/2014/main" id="{4D96A310-B26E-44C3-B77E-B93C093AAC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3527425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4" name="Freeform 24">
              <a:extLst>
                <a:ext uri="{FF2B5EF4-FFF2-40B4-BE49-F238E27FC236}">
                  <a16:creationId xmlns:a16="http://schemas.microsoft.com/office/drawing/2014/main" id="{90E423DF-F199-43BA-ACCD-8E422A63F7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4814887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5" name="Freeform 25">
              <a:extLst>
                <a:ext uri="{FF2B5EF4-FFF2-40B4-BE49-F238E27FC236}">
                  <a16:creationId xmlns:a16="http://schemas.microsoft.com/office/drawing/2014/main" id="{F1791285-78CE-4ACB-A630-95D455F75D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5459412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6" name="Freeform 26">
              <a:extLst>
                <a:ext uri="{FF2B5EF4-FFF2-40B4-BE49-F238E27FC236}">
                  <a16:creationId xmlns:a16="http://schemas.microsoft.com/office/drawing/2014/main" id="{E8B69627-1BA0-4BA0-B397-E0EDF5F699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1700" y="1601788"/>
              <a:ext cx="4763" cy="3863974"/>
            </a:xfrm>
            <a:custGeom>
              <a:avLst/>
              <a:gdLst>
                <a:gd name="T0" fmla="*/ 0 w 13"/>
                <a:gd name="T1" fmla="*/ 7920 h 7920"/>
                <a:gd name="T2" fmla="*/ 0 w 13"/>
                <a:gd name="T3" fmla="*/ 7920 h 7920"/>
                <a:gd name="T4" fmla="*/ 13 w 13"/>
                <a:gd name="T5" fmla="*/ 7920 h 7920"/>
                <a:gd name="T6" fmla="*/ 13 w 13"/>
                <a:gd name="T7" fmla="*/ 0 h 7920"/>
                <a:gd name="T8" fmla="*/ 0 w 13"/>
                <a:gd name="T9" fmla="*/ 0 h 7920"/>
                <a:gd name="T10" fmla="*/ 0 w 13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920">
                  <a:moveTo>
                    <a:pt x="0" y="7920"/>
                  </a:moveTo>
                  <a:lnTo>
                    <a:pt x="0" y="7920"/>
                  </a:lnTo>
                  <a:lnTo>
                    <a:pt x="13" y="792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7" name="Freeform 27">
              <a:extLst>
                <a:ext uri="{FF2B5EF4-FFF2-40B4-BE49-F238E27FC236}">
                  <a16:creationId xmlns:a16="http://schemas.microsoft.com/office/drawing/2014/main" id="{AC207ED4-813E-4EAE-8769-D82E7C710D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223837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8" name="Freeform 28">
              <a:extLst>
                <a:ext uri="{FF2B5EF4-FFF2-40B4-BE49-F238E27FC236}">
                  <a16:creationId xmlns:a16="http://schemas.microsoft.com/office/drawing/2014/main" id="{07D85A60-29D2-43C4-A9C6-0367870B89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2882900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29" name="Freeform 29">
              <a:extLst>
                <a:ext uri="{FF2B5EF4-FFF2-40B4-BE49-F238E27FC236}">
                  <a16:creationId xmlns:a16="http://schemas.microsoft.com/office/drawing/2014/main" id="{336DDDF8-776C-4525-A8DF-051737176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352742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1" name="Freeform 31">
              <a:extLst>
                <a:ext uri="{FF2B5EF4-FFF2-40B4-BE49-F238E27FC236}">
                  <a16:creationId xmlns:a16="http://schemas.microsoft.com/office/drawing/2014/main" id="{7D58831C-AAC4-498B-90BD-2130F5640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4814887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2" name="Freeform 32">
              <a:extLst>
                <a:ext uri="{FF2B5EF4-FFF2-40B4-BE49-F238E27FC236}">
                  <a16:creationId xmlns:a16="http://schemas.microsoft.com/office/drawing/2014/main" id="{836CFA87-FB2F-4A47-8720-784918A2B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5459412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3" name="Freeform 33">
              <a:extLst>
                <a:ext uri="{FF2B5EF4-FFF2-40B4-BE49-F238E27FC236}">
                  <a16:creationId xmlns:a16="http://schemas.microsoft.com/office/drawing/2014/main" id="{EA6FAD93-C478-4E9E-BE5C-6419E80D8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7225" y="1601788"/>
              <a:ext cx="4763" cy="3863974"/>
            </a:xfrm>
            <a:custGeom>
              <a:avLst/>
              <a:gdLst>
                <a:gd name="T0" fmla="*/ 0 w 14"/>
                <a:gd name="T1" fmla="*/ 7920 h 7920"/>
                <a:gd name="T2" fmla="*/ 0 w 14"/>
                <a:gd name="T3" fmla="*/ 7920 h 7920"/>
                <a:gd name="T4" fmla="*/ 14 w 14"/>
                <a:gd name="T5" fmla="*/ 7920 h 7920"/>
                <a:gd name="T6" fmla="*/ 14 w 14"/>
                <a:gd name="T7" fmla="*/ 0 h 7920"/>
                <a:gd name="T8" fmla="*/ 0 w 14"/>
                <a:gd name="T9" fmla="*/ 0 h 7920"/>
                <a:gd name="T10" fmla="*/ 0 w 14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7920">
                  <a:moveTo>
                    <a:pt x="0" y="7920"/>
                  </a:moveTo>
                  <a:lnTo>
                    <a:pt x="0" y="7920"/>
                  </a:lnTo>
                  <a:lnTo>
                    <a:pt x="14" y="792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4" name="Freeform 34">
              <a:extLst>
                <a:ext uri="{FF2B5EF4-FFF2-40B4-BE49-F238E27FC236}">
                  <a16:creationId xmlns:a16="http://schemas.microsoft.com/office/drawing/2014/main" id="{D9C3948D-AE38-488D-98E7-442C305D6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2238375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5" name="Freeform 35">
              <a:extLst>
                <a:ext uri="{FF2B5EF4-FFF2-40B4-BE49-F238E27FC236}">
                  <a16:creationId xmlns:a16="http://schemas.microsoft.com/office/drawing/2014/main" id="{CABD1FF6-1F60-44C4-AC76-60538D8FDB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2882900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6" name="Freeform 36">
              <a:extLst>
                <a:ext uri="{FF2B5EF4-FFF2-40B4-BE49-F238E27FC236}">
                  <a16:creationId xmlns:a16="http://schemas.microsoft.com/office/drawing/2014/main" id="{EC79B9F8-2D54-4E3A-BDA7-5FD4F9600C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3527425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8" name="Freeform 38">
              <a:extLst>
                <a:ext uri="{FF2B5EF4-FFF2-40B4-BE49-F238E27FC236}">
                  <a16:creationId xmlns:a16="http://schemas.microsoft.com/office/drawing/2014/main" id="{B567DBFA-5837-4061-AF2E-9CF1A36398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4814887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39" name="Freeform 39">
              <a:extLst>
                <a:ext uri="{FF2B5EF4-FFF2-40B4-BE49-F238E27FC236}">
                  <a16:creationId xmlns:a16="http://schemas.microsoft.com/office/drawing/2014/main" id="{E6F86790-B1A1-4434-83E1-A2CE2036A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5459412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0" name="Freeform 40">
              <a:extLst>
                <a:ext uri="{FF2B5EF4-FFF2-40B4-BE49-F238E27FC236}">
                  <a16:creationId xmlns:a16="http://schemas.microsoft.com/office/drawing/2014/main" id="{585C5BEE-0160-4E1F-A797-387AAE30A7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9100" y="1601788"/>
              <a:ext cx="4763" cy="3863974"/>
            </a:xfrm>
            <a:custGeom>
              <a:avLst/>
              <a:gdLst>
                <a:gd name="T0" fmla="*/ 0 w 13"/>
                <a:gd name="T1" fmla="*/ 7920 h 7920"/>
                <a:gd name="T2" fmla="*/ 0 w 13"/>
                <a:gd name="T3" fmla="*/ 7920 h 7920"/>
                <a:gd name="T4" fmla="*/ 13 w 13"/>
                <a:gd name="T5" fmla="*/ 7920 h 7920"/>
                <a:gd name="T6" fmla="*/ 13 w 13"/>
                <a:gd name="T7" fmla="*/ 0 h 7920"/>
                <a:gd name="T8" fmla="*/ 0 w 13"/>
                <a:gd name="T9" fmla="*/ 0 h 7920"/>
                <a:gd name="T10" fmla="*/ 0 w 13"/>
                <a:gd name="T11" fmla="*/ 7920 h 7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7920">
                  <a:moveTo>
                    <a:pt x="0" y="7920"/>
                  </a:moveTo>
                  <a:lnTo>
                    <a:pt x="0" y="7920"/>
                  </a:lnTo>
                  <a:lnTo>
                    <a:pt x="13" y="792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7920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1" name="Freeform 41">
              <a:extLst>
                <a:ext uri="{FF2B5EF4-FFF2-40B4-BE49-F238E27FC236}">
                  <a16:creationId xmlns:a16="http://schemas.microsoft.com/office/drawing/2014/main" id="{D55C4412-C160-4A8C-822A-3E9A1289EA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223837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2" name="Freeform 42">
              <a:extLst>
                <a:ext uri="{FF2B5EF4-FFF2-40B4-BE49-F238E27FC236}">
                  <a16:creationId xmlns:a16="http://schemas.microsoft.com/office/drawing/2014/main" id="{948CB66B-522F-42BA-996F-6B021CEAA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2882900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3" name="Freeform 43">
              <a:extLst>
                <a:ext uri="{FF2B5EF4-FFF2-40B4-BE49-F238E27FC236}">
                  <a16:creationId xmlns:a16="http://schemas.microsoft.com/office/drawing/2014/main" id="{7F39C4EE-5D54-4C94-B0E7-8091D6CEF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3527425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5" name="Freeform 45">
              <a:extLst>
                <a:ext uri="{FF2B5EF4-FFF2-40B4-BE49-F238E27FC236}">
                  <a16:creationId xmlns:a16="http://schemas.microsoft.com/office/drawing/2014/main" id="{7EC3A696-0372-4036-9372-E3EF1A388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4814887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346" name="Freeform 46">
              <a:extLst>
                <a:ext uri="{FF2B5EF4-FFF2-40B4-BE49-F238E27FC236}">
                  <a16:creationId xmlns:a16="http://schemas.microsoft.com/office/drawing/2014/main" id="{C35BE543-8863-4CAD-8FCD-1FE5CD39C7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5459412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41689FC6-8AB2-405F-AE01-8D69D9E86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188" y="4170996"/>
              <a:ext cx="776288" cy="6350"/>
            </a:xfrm>
            <a:custGeom>
              <a:avLst/>
              <a:gdLst>
                <a:gd name="T0" fmla="*/ 0 w 1946"/>
                <a:gd name="T1" fmla="*/ 13 h 13"/>
                <a:gd name="T2" fmla="*/ 0 w 1946"/>
                <a:gd name="T3" fmla="*/ 13 h 13"/>
                <a:gd name="T4" fmla="*/ 1946 w 1946"/>
                <a:gd name="T5" fmla="*/ 13 h 13"/>
                <a:gd name="T6" fmla="*/ 1946 w 1946"/>
                <a:gd name="T7" fmla="*/ 0 h 13"/>
                <a:gd name="T8" fmla="*/ 0 w 1946"/>
                <a:gd name="T9" fmla="*/ 0 h 13"/>
                <a:gd name="T10" fmla="*/ 0 w 194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6" h="13">
                  <a:moveTo>
                    <a:pt x="0" y="13"/>
                  </a:moveTo>
                  <a:lnTo>
                    <a:pt x="0" y="13"/>
                  </a:lnTo>
                  <a:lnTo>
                    <a:pt x="1946" y="13"/>
                  </a:lnTo>
                  <a:lnTo>
                    <a:pt x="1946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D6108696-15D9-4E83-91B3-D506B0E6D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9063" y="4171156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FC400E80-9DDA-45BF-B8FA-C5C57ADF42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14588" y="4171156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5831A57C-60CF-4739-A9E4-1E1677DE6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463" y="4171156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4884E6C6-7718-4A11-ACB5-70832EEC7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988" y="4171156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364732CF-BE27-48F1-BD93-50D3CDE56A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3863" y="4171156"/>
              <a:ext cx="776288" cy="6350"/>
            </a:xfrm>
            <a:custGeom>
              <a:avLst/>
              <a:gdLst>
                <a:gd name="T0" fmla="*/ 0 w 1947"/>
                <a:gd name="T1" fmla="*/ 13 h 13"/>
                <a:gd name="T2" fmla="*/ 0 w 1947"/>
                <a:gd name="T3" fmla="*/ 13 h 13"/>
                <a:gd name="T4" fmla="*/ 1947 w 1947"/>
                <a:gd name="T5" fmla="*/ 13 h 13"/>
                <a:gd name="T6" fmla="*/ 1947 w 1947"/>
                <a:gd name="T7" fmla="*/ 0 h 13"/>
                <a:gd name="T8" fmla="*/ 0 w 1947"/>
                <a:gd name="T9" fmla="*/ 0 h 13"/>
                <a:gd name="T10" fmla="*/ 0 w 194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7" h="13">
                  <a:moveTo>
                    <a:pt x="0" y="13"/>
                  </a:moveTo>
                  <a:lnTo>
                    <a:pt x="0" y="13"/>
                  </a:lnTo>
                  <a:lnTo>
                    <a:pt x="1947" y="13"/>
                  </a:lnTo>
                  <a:lnTo>
                    <a:pt x="1947" y="0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noFill/>
                </a:ln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8808" y="5981853"/>
            <a:ext cx="1485543" cy="351517"/>
          </a:xfrm>
        </p:spPr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399" y="6164064"/>
            <a:ext cx="796733" cy="1693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9845" y="143985"/>
            <a:ext cx="524506" cy="54636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250399" y="257026"/>
            <a:ext cx="2368110" cy="30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4D4D4D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Max 2019 Visual Updates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323549" y="274800"/>
            <a:ext cx="0" cy="30246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2374025" y="288798"/>
            <a:ext cx="1119530" cy="2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4" dirty="0">
                <a:solidFill>
                  <a:srgbClr val="4D4D4D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Office MAX Symbol Library</a:t>
            </a:r>
          </a:p>
          <a:p>
            <a:r>
              <a:rPr lang="en-US" sz="534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Enclosures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D6975-009F-4AE8-90EC-C1654326804A}"/>
              </a:ext>
            </a:extLst>
          </p:cNvPr>
          <p:cNvGrpSpPr/>
          <p:nvPr userDrawn="1"/>
        </p:nvGrpSpPr>
        <p:grpSpPr>
          <a:xfrm>
            <a:off x="350885" y="1632009"/>
            <a:ext cx="5364976" cy="3375586"/>
            <a:chOff x="350885" y="1632009"/>
            <a:chExt cx="5364976" cy="3375586"/>
          </a:xfrm>
        </p:grpSpPr>
        <p:sp>
          <p:nvSpPr>
            <p:cNvPr id="534" name="TextBox 533">
              <a:extLst>
                <a:ext uri="{FF2B5EF4-FFF2-40B4-BE49-F238E27FC236}">
                  <a16:creationId xmlns:a16="http://schemas.microsoft.com/office/drawing/2014/main" id="{2BDB5F06-1B16-41AA-B5AF-F1E1BC8F28E9}"/>
                </a:ext>
              </a:extLst>
            </p:cNvPr>
            <p:cNvSpPr txBox="1"/>
            <p:nvPr userDrawn="1"/>
          </p:nvSpPr>
          <p:spPr>
            <a:xfrm>
              <a:off x="4465832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EE46C0C6-EBF8-442C-81AA-4F8D96133E6A}"/>
                </a:ext>
              </a:extLst>
            </p:cNvPr>
            <p:cNvSpPr txBox="1"/>
            <p:nvPr userDrawn="1"/>
          </p:nvSpPr>
          <p:spPr>
            <a:xfrm>
              <a:off x="5497531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92FE4AA5-14DD-46AE-9FA1-B329EF924AA4}"/>
                </a:ext>
              </a:extLst>
            </p:cNvPr>
            <p:cNvSpPr txBox="1"/>
            <p:nvPr userDrawn="1"/>
          </p:nvSpPr>
          <p:spPr>
            <a:xfrm>
              <a:off x="3444786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37" name="TextBox 536">
              <a:extLst>
                <a:ext uri="{FF2B5EF4-FFF2-40B4-BE49-F238E27FC236}">
                  <a16:creationId xmlns:a16="http://schemas.microsoft.com/office/drawing/2014/main" id="{A4CA3E1E-9607-4A65-8468-E93E9FC16504}"/>
                </a:ext>
              </a:extLst>
            </p:cNvPr>
            <p:cNvSpPr txBox="1"/>
            <p:nvPr userDrawn="1"/>
          </p:nvSpPr>
          <p:spPr>
            <a:xfrm>
              <a:off x="2407970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17ECB0B-A7A0-4315-BBB4-28CEEEFF874C}"/>
                </a:ext>
              </a:extLst>
            </p:cNvPr>
            <p:cNvSpPr txBox="1"/>
            <p:nvPr userDrawn="1"/>
          </p:nvSpPr>
          <p:spPr>
            <a:xfrm>
              <a:off x="3444786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D380E7E7-4409-4A53-A7AB-13FA1064F068}"/>
                </a:ext>
              </a:extLst>
            </p:cNvPr>
            <p:cNvSpPr txBox="1"/>
            <p:nvPr userDrawn="1"/>
          </p:nvSpPr>
          <p:spPr>
            <a:xfrm>
              <a:off x="3444786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20110971-567E-4C98-9F97-C8FE7D443E9C}"/>
                </a:ext>
              </a:extLst>
            </p:cNvPr>
            <p:cNvSpPr txBox="1"/>
            <p:nvPr userDrawn="1"/>
          </p:nvSpPr>
          <p:spPr>
            <a:xfrm>
              <a:off x="4465832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7898499A-4F27-4FE5-B083-8417E02817AD}"/>
                </a:ext>
              </a:extLst>
            </p:cNvPr>
            <p:cNvSpPr txBox="1"/>
            <p:nvPr userDrawn="1"/>
          </p:nvSpPr>
          <p:spPr>
            <a:xfrm>
              <a:off x="350885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018D098D-E290-4F70-9546-47DD6BEA39C2}"/>
                </a:ext>
              </a:extLst>
            </p:cNvPr>
            <p:cNvSpPr txBox="1"/>
            <p:nvPr userDrawn="1"/>
          </p:nvSpPr>
          <p:spPr>
            <a:xfrm>
              <a:off x="1383622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26ED046F-055A-45D5-8700-6D8F1B510344}"/>
                </a:ext>
              </a:extLst>
            </p:cNvPr>
            <p:cNvSpPr txBox="1"/>
            <p:nvPr userDrawn="1"/>
          </p:nvSpPr>
          <p:spPr>
            <a:xfrm>
              <a:off x="2407970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014F8862-A0F6-4350-886F-191D51427AB7}"/>
                </a:ext>
              </a:extLst>
            </p:cNvPr>
            <p:cNvSpPr txBox="1"/>
            <p:nvPr userDrawn="1"/>
          </p:nvSpPr>
          <p:spPr>
            <a:xfrm>
              <a:off x="350885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E89E31A6-454C-43A2-AEA2-5F3607016B50}"/>
                </a:ext>
              </a:extLst>
            </p:cNvPr>
            <p:cNvSpPr txBox="1"/>
            <p:nvPr userDrawn="1"/>
          </p:nvSpPr>
          <p:spPr>
            <a:xfrm>
              <a:off x="1383622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B35A78EE-C733-46A0-8CF8-466D85A73855}"/>
                </a:ext>
              </a:extLst>
            </p:cNvPr>
            <p:cNvSpPr txBox="1"/>
            <p:nvPr userDrawn="1"/>
          </p:nvSpPr>
          <p:spPr>
            <a:xfrm>
              <a:off x="2407970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C7D4607C-47C8-42DC-9716-12874C606381}"/>
                </a:ext>
              </a:extLst>
            </p:cNvPr>
            <p:cNvSpPr txBox="1"/>
            <p:nvPr userDrawn="1"/>
          </p:nvSpPr>
          <p:spPr>
            <a:xfrm>
              <a:off x="4465832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31F7CDCC-75FA-4514-B1E6-682210504940}"/>
                </a:ext>
              </a:extLst>
            </p:cNvPr>
            <p:cNvSpPr txBox="1"/>
            <p:nvPr userDrawn="1"/>
          </p:nvSpPr>
          <p:spPr>
            <a:xfrm>
              <a:off x="350885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17" name="TextBox 516">
              <a:extLst>
                <a:ext uri="{FF2B5EF4-FFF2-40B4-BE49-F238E27FC236}">
                  <a16:creationId xmlns:a16="http://schemas.microsoft.com/office/drawing/2014/main" id="{9E0D533F-158A-4CD4-A39D-0C001E13148E}"/>
                </a:ext>
              </a:extLst>
            </p:cNvPr>
            <p:cNvSpPr txBox="1"/>
            <p:nvPr userDrawn="1"/>
          </p:nvSpPr>
          <p:spPr>
            <a:xfrm>
              <a:off x="1383622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7AF237CC-F06B-4B60-A1D7-FDF4A59FE7DA}"/>
                </a:ext>
              </a:extLst>
            </p:cNvPr>
            <p:cNvSpPr txBox="1"/>
            <p:nvPr userDrawn="1"/>
          </p:nvSpPr>
          <p:spPr>
            <a:xfrm>
              <a:off x="2407970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92974A8C-6553-445D-84E7-EA5F45A48BD7}"/>
                </a:ext>
              </a:extLst>
            </p:cNvPr>
            <p:cNvSpPr txBox="1"/>
            <p:nvPr userDrawn="1"/>
          </p:nvSpPr>
          <p:spPr>
            <a:xfrm>
              <a:off x="4465832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42E6B1CE-CA35-4B1C-9382-4A05D39FFEC7}"/>
                </a:ext>
              </a:extLst>
            </p:cNvPr>
            <p:cNvSpPr txBox="1"/>
            <p:nvPr userDrawn="1"/>
          </p:nvSpPr>
          <p:spPr>
            <a:xfrm>
              <a:off x="350885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D41FAADF-8C08-448F-AD7F-4A3829BEC042}"/>
                </a:ext>
              </a:extLst>
            </p:cNvPr>
            <p:cNvSpPr txBox="1"/>
            <p:nvPr userDrawn="1"/>
          </p:nvSpPr>
          <p:spPr>
            <a:xfrm>
              <a:off x="1383622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6E300208-E0E6-4620-8D82-9B643997FC61}"/>
                </a:ext>
              </a:extLst>
            </p:cNvPr>
            <p:cNvSpPr txBox="1"/>
            <p:nvPr userDrawn="1"/>
          </p:nvSpPr>
          <p:spPr>
            <a:xfrm>
              <a:off x="2407970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02378BB4-67DA-48C5-A21C-115A75520785}"/>
                </a:ext>
              </a:extLst>
            </p:cNvPr>
            <p:cNvSpPr txBox="1"/>
            <p:nvPr userDrawn="1"/>
          </p:nvSpPr>
          <p:spPr>
            <a:xfrm>
              <a:off x="3444786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7BD1F58B-8586-4A05-B934-78719531801B}"/>
                </a:ext>
              </a:extLst>
            </p:cNvPr>
            <p:cNvSpPr txBox="1"/>
            <p:nvPr userDrawn="1"/>
          </p:nvSpPr>
          <p:spPr>
            <a:xfrm>
              <a:off x="350885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85019178-B69C-4E36-A671-0E62D1C50BB1}"/>
                </a:ext>
              </a:extLst>
            </p:cNvPr>
            <p:cNvSpPr txBox="1"/>
            <p:nvPr userDrawn="1"/>
          </p:nvSpPr>
          <p:spPr>
            <a:xfrm>
              <a:off x="1383622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B567A63B-1E30-4A65-97DC-C076CD8D35C5}"/>
                </a:ext>
              </a:extLst>
            </p:cNvPr>
            <p:cNvSpPr txBox="1"/>
            <p:nvPr userDrawn="1"/>
          </p:nvSpPr>
          <p:spPr>
            <a:xfrm>
              <a:off x="2407970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52BD5B7-F7D9-4886-AF19-F1234BD8FCF1}"/>
                </a:ext>
              </a:extLst>
            </p:cNvPr>
            <p:cNvSpPr txBox="1"/>
            <p:nvPr userDrawn="1"/>
          </p:nvSpPr>
          <p:spPr>
            <a:xfrm>
              <a:off x="3444786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48076BB5-FC39-454C-A3F3-4ADA7E206F81}"/>
                </a:ext>
              </a:extLst>
            </p:cNvPr>
            <p:cNvSpPr txBox="1"/>
            <p:nvPr userDrawn="1"/>
          </p:nvSpPr>
          <p:spPr>
            <a:xfrm>
              <a:off x="350885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7590BA7-B509-4EA6-A512-16D2A61A10C4}"/>
                </a:ext>
              </a:extLst>
            </p:cNvPr>
            <p:cNvSpPr txBox="1"/>
            <p:nvPr userDrawn="1"/>
          </p:nvSpPr>
          <p:spPr>
            <a:xfrm>
              <a:off x="138362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3A258C47-9474-4177-AC2F-4F598EBFBB5C}"/>
                </a:ext>
              </a:extLst>
            </p:cNvPr>
            <p:cNvSpPr txBox="1"/>
            <p:nvPr userDrawn="1"/>
          </p:nvSpPr>
          <p:spPr>
            <a:xfrm>
              <a:off x="3444786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219E602-4917-4E2E-AFAD-26A2DB4CC525}"/>
                </a:ext>
              </a:extLst>
            </p:cNvPr>
            <p:cNvSpPr txBox="1"/>
            <p:nvPr userDrawn="1"/>
          </p:nvSpPr>
          <p:spPr>
            <a:xfrm>
              <a:off x="4465832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268A94D-3295-4F51-9CC1-A4C7A1772BBE}"/>
                </a:ext>
              </a:extLst>
            </p:cNvPr>
            <p:cNvSpPr txBox="1"/>
            <p:nvPr userDrawn="1"/>
          </p:nvSpPr>
          <p:spPr>
            <a:xfrm>
              <a:off x="446583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AEB2EC-2DFE-4529-A6F3-E426D3C5E61A}"/>
                </a:ext>
              </a:extLst>
            </p:cNvPr>
            <p:cNvSpPr txBox="1"/>
            <p:nvPr userDrawn="1"/>
          </p:nvSpPr>
          <p:spPr>
            <a:xfrm>
              <a:off x="5497531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18D7D1C-11FE-43E1-93EA-42C15E3C529A}"/>
                </a:ext>
              </a:extLst>
            </p:cNvPr>
            <p:cNvSpPr txBox="1"/>
            <p:nvPr userDrawn="1"/>
          </p:nvSpPr>
          <p:spPr>
            <a:xfrm>
              <a:off x="5497531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D67DA48-D4F6-429B-9F7E-469CE1265476}"/>
                </a:ext>
              </a:extLst>
            </p:cNvPr>
            <p:cNvSpPr txBox="1"/>
            <p:nvPr userDrawn="1"/>
          </p:nvSpPr>
          <p:spPr>
            <a:xfrm>
              <a:off x="5497531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E83C27-07A6-42A5-B9A7-0CFD3042F0B8}"/>
                </a:ext>
              </a:extLst>
            </p:cNvPr>
            <p:cNvSpPr txBox="1"/>
            <p:nvPr userDrawn="1"/>
          </p:nvSpPr>
          <p:spPr>
            <a:xfrm>
              <a:off x="5497531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590C6C8-A2A4-4A9C-93DA-1F8931E25ABD}"/>
                </a:ext>
              </a:extLst>
            </p:cNvPr>
            <p:cNvSpPr txBox="1"/>
            <p:nvPr userDrawn="1"/>
          </p:nvSpPr>
          <p:spPr>
            <a:xfrm>
              <a:off x="5497531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14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8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78" y="1646020"/>
            <a:ext cx="5694581" cy="2746420"/>
          </a:xfrm>
        </p:spPr>
        <p:txBody>
          <a:bodyPr anchor="b"/>
          <a:lstStyle>
            <a:lvl1pPr>
              <a:defRPr sz="43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478" y="4418422"/>
            <a:ext cx="5694581" cy="1444278"/>
          </a:xfrm>
        </p:spPr>
        <p:txBody>
          <a:bodyPr/>
          <a:lstStyle>
            <a:lvl1pPr marL="0" indent="0">
              <a:buNone/>
              <a:defRPr sz="1733">
                <a:solidFill>
                  <a:schemeClr val="tx1"/>
                </a:solidFill>
              </a:defRPr>
            </a:lvl1pPr>
            <a:lvl2pPr marL="330124" indent="0">
              <a:buNone/>
              <a:defRPr sz="1444">
                <a:solidFill>
                  <a:schemeClr val="tx1">
                    <a:tint val="75000"/>
                  </a:schemeClr>
                </a:solidFill>
              </a:defRPr>
            </a:lvl2pPr>
            <a:lvl3pPr marL="6602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990372" indent="0">
              <a:buNone/>
              <a:defRPr sz="1156">
                <a:solidFill>
                  <a:schemeClr val="tx1">
                    <a:tint val="75000"/>
                  </a:schemeClr>
                </a:solidFill>
              </a:defRPr>
            </a:lvl4pPr>
            <a:lvl5pPr marL="1320495" indent="0">
              <a:buNone/>
              <a:defRPr sz="1156">
                <a:solidFill>
                  <a:schemeClr val="tx1">
                    <a:tint val="75000"/>
                  </a:schemeClr>
                </a:solidFill>
              </a:defRPr>
            </a:lvl5pPr>
            <a:lvl6pPr marL="1650619" indent="0">
              <a:buNone/>
              <a:defRPr sz="1156">
                <a:solidFill>
                  <a:schemeClr val="tx1">
                    <a:tint val="75000"/>
                  </a:schemeClr>
                </a:solidFill>
              </a:defRPr>
            </a:lvl6pPr>
            <a:lvl7pPr marL="1980743" indent="0">
              <a:buNone/>
              <a:defRPr sz="1156">
                <a:solidFill>
                  <a:schemeClr val="tx1">
                    <a:tint val="75000"/>
                  </a:schemeClr>
                </a:solidFill>
              </a:defRPr>
            </a:lvl7pPr>
            <a:lvl8pPr marL="2310867" indent="0">
              <a:buNone/>
              <a:defRPr sz="1156">
                <a:solidFill>
                  <a:schemeClr val="tx1">
                    <a:tint val="75000"/>
                  </a:schemeClr>
                </a:solidFill>
              </a:defRPr>
            </a:lvl8pPr>
            <a:lvl9pPr marL="2640991" indent="0">
              <a:buNone/>
              <a:defRPr sz="11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74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3916" y="1757587"/>
            <a:ext cx="2806026" cy="4189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42471" y="1757587"/>
            <a:ext cx="2806026" cy="4189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8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76" y="351519"/>
            <a:ext cx="5694581" cy="12761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777" y="1618510"/>
            <a:ext cx="2793130" cy="793206"/>
          </a:xfrm>
        </p:spPr>
        <p:txBody>
          <a:bodyPr anchor="b"/>
          <a:lstStyle>
            <a:lvl1pPr marL="0" indent="0">
              <a:buNone/>
              <a:defRPr sz="1733" b="1"/>
            </a:lvl1pPr>
            <a:lvl2pPr marL="330124" indent="0">
              <a:buNone/>
              <a:defRPr sz="1444" b="1"/>
            </a:lvl2pPr>
            <a:lvl3pPr marL="660248" indent="0">
              <a:buNone/>
              <a:defRPr sz="1300" b="1"/>
            </a:lvl3pPr>
            <a:lvl4pPr marL="990372" indent="0">
              <a:buNone/>
              <a:defRPr sz="1156" b="1"/>
            </a:lvl4pPr>
            <a:lvl5pPr marL="1320495" indent="0">
              <a:buNone/>
              <a:defRPr sz="1156" b="1"/>
            </a:lvl5pPr>
            <a:lvl6pPr marL="1650619" indent="0">
              <a:buNone/>
              <a:defRPr sz="1156" b="1"/>
            </a:lvl6pPr>
            <a:lvl7pPr marL="1980743" indent="0">
              <a:buNone/>
              <a:defRPr sz="1156" b="1"/>
            </a:lvl7pPr>
            <a:lvl8pPr marL="2310867" indent="0">
              <a:buNone/>
              <a:defRPr sz="1156" b="1"/>
            </a:lvl8pPr>
            <a:lvl9pPr marL="2640991" indent="0">
              <a:buNone/>
              <a:defRPr sz="11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777" y="2411714"/>
            <a:ext cx="2793130" cy="3547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42472" y="1618510"/>
            <a:ext cx="2806885" cy="793206"/>
          </a:xfrm>
        </p:spPr>
        <p:txBody>
          <a:bodyPr anchor="b"/>
          <a:lstStyle>
            <a:lvl1pPr marL="0" indent="0">
              <a:buNone/>
              <a:defRPr sz="1733" b="1"/>
            </a:lvl1pPr>
            <a:lvl2pPr marL="330124" indent="0">
              <a:buNone/>
              <a:defRPr sz="1444" b="1"/>
            </a:lvl2pPr>
            <a:lvl3pPr marL="660248" indent="0">
              <a:buNone/>
              <a:defRPr sz="1300" b="1"/>
            </a:lvl3pPr>
            <a:lvl4pPr marL="990372" indent="0">
              <a:buNone/>
              <a:defRPr sz="1156" b="1"/>
            </a:lvl4pPr>
            <a:lvl5pPr marL="1320495" indent="0">
              <a:buNone/>
              <a:defRPr sz="1156" b="1"/>
            </a:lvl5pPr>
            <a:lvl6pPr marL="1650619" indent="0">
              <a:buNone/>
              <a:defRPr sz="1156" b="1"/>
            </a:lvl6pPr>
            <a:lvl7pPr marL="1980743" indent="0">
              <a:buNone/>
              <a:defRPr sz="1156" b="1"/>
            </a:lvl7pPr>
            <a:lvl8pPr marL="2310867" indent="0">
              <a:buNone/>
              <a:defRPr sz="1156" b="1"/>
            </a:lvl8pPr>
            <a:lvl9pPr marL="2640991" indent="0">
              <a:buNone/>
              <a:defRPr sz="11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42472" y="2411714"/>
            <a:ext cx="2806885" cy="3547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0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3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5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76" y="440162"/>
            <a:ext cx="2129450" cy="1540563"/>
          </a:xfrm>
        </p:spPr>
        <p:txBody>
          <a:bodyPr anchor="b"/>
          <a:lstStyle>
            <a:lvl1pPr>
              <a:defRPr sz="23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6886" y="950627"/>
            <a:ext cx="3342472" cy="4691992"/>
          </a:xfrm>
        </p:spPr>
        <p:txBody>
          <a:bodyPr/>
          <a:lstStyle>
            <a:lvl1pPr>
              <a:defRPr sz="2311"/>
            </a:lvl1pPr>
            <a:lvl2pPr>
              <a:defRPr sz="2022"/>
            </a:lvl2pPr>
            <a:lvl3pPr>
              <a:defRPr sz="1733"/>
            </a:lvl3pPr>
            <a:lvl4pPr>
              <a:defRPr sz="1444"/>
            </a:lvl4pPr>
            <a:lvl5pPr>
              <a:defRPr sz="1444"/>
            </a:lvl5pPr>
            <a:lvl6pPr>
              <a:defRPr sz="1444"/>
            </a:lvl6pPr>
            <a:lvl7pPr>
              <a:defRPr sz="1444"/>
            </a:lvl7pPr>
            <a:lvl8pPr>
              <a:defRPr sz="1444"/>
            </a:lvl8pPr>
            <a:lvl9pPr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4776" y="1980724"/>
            <a:ext cx="2129450" cy="3669536"/>
          </a:xfrm>
        </p:spPr>
        <p:txBody>
          <a:bodyPr/>
          <a:lstStyle>
            <a:lvl1pPr marL="0" indent="0">
              <a:buNone/>
              <a:defRPr sz="1156"/>
            </a:lvl1pPr>
            <a:lvl2pPr marL="330124" indent="0">
              <a:buNone/>
              <a:defRPr sz="1011"/>
            </a:lvl2pPr>
            <a:lvl3pPr marL="660248" indent="0">
              <a:buNone/>
              <a:defRPr sz="867"/>
            </a:lvl3pPr>
            <a:lvl4pPr marL="990372" indent="0">
              <a:buNone/>
              <a:defRPr sz="722"/>
            </a:lvl4pPr>
            <a:lvl5pPr marL="1320495" indent="0">
              <a:buNone/>
              <a:defRPr sz="722"/>
            </a:lvl5pPr>
            <a:lvl6pPr marL="1650619" indent="0">
              <a:buNone/>
              <a:defRPr sz="722"/>
            </a:lvl6pPr>
            <a:lvl7pPr marL="1980743" indent="0">
              <a:buNone/>
              <a:defRPr sz="722"/>
            </a:lvl7pPr>
            <a:lvl8pPr marL="2310867" indent="0">
              <a:buNone/>
              <a:defRPr sz="722"/>
            </a:lvl8pPr>
            <a:lvl9pPr marL="2640991" indent="0">
              <a:buNone/>
              <a:defRPr sz="7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8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76" y="440162"/>
            <a:ext cx="2129450" cy="1540563"/>
          </a:xfrm>
        </p:spPr>
        <p:txBody>
          <a:bodyPr anchor="b"/>
          <a:lstStyle>
            <a:lvl1pPr>
              <a:defRPr sz="23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06886" y="950627"/>
            <a:ext cx="3342472" cy="4691992"/>
          </a:xfrm>
        </p:spPr>
        <p:txBody>
          <a:bodyPr anchor="t"/>
          <a:lstStyle>
            <a:lvl1pPr marL="0" indent="0">
              <a:buNone/>
              <a:defRPr sz="2311"/>
            </a:lvl1pPr>
            <a:lvl2pPr marL="330124" indent="0">
              <a:buNone/>
              <a:defRPr sz="2022"/>
            </a:lvl2pPr>
            <a:lvl3pPr marL="660248" indent="0">
              <a:buNone/>
              <a:defRPr sz="1733"/>
            </a:lvl3pPr>
            <a:lvl4pPr marL="990372" indent="0">
              <a:buNone/>
              <a:defRPr sz="1444"/>
            </a:lvl4pPr>
            <a:lvl5pPr marL="1320495" indent="0">
              <a:buNone/>
              <a:defRPr sz="1444"/>
            </a:lvl5pPr>
            <a:lvl6pPr marL="1650619" indent="0">
              <a:buNone/>
              <a:defRPr sz="1444"/>
            </a:lvl6pPr>
            <a:lvl7pPr marL="1980743" indent="0">
              <a:buNone/>
              <a:defRPr sz="1444"/>
            </a:lvl7pPr>
            <a:lvl8pPr marL="2310867" indent="0">
              <a:buNone/>
              <a:defRPr sz="1444"/>
            </a:lvl8pPr>
            <a:lvl9pPr marL="2640991" indent="0">
              <a:buNone/>
              <a:defRPr sz="14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4776" y="1980724"/>
            <a:ext cx="2129450" cy="3669536"/>
          </a:xfrm>
        </p:spPr>
        <p:txBody>
          <a:bodyPr/>
          <a:lstStyle>
            <a:lvl1pPr marL="0" indent="0">
              <a:buNone/>
              <a:defRPr sz="1156"/>
            </a:lvl1pPr>
            <a:lvl2pPr marL="330124" indent="0">
              <a:buNone/>
              <a:defRPr sz="1011"/>
            </a:lvl2pPr>
            <a:lvl3pPr marL="660248" indent="0">
              <a:buNone/>
              <a:defRPr sz="867"/>
            </a:lvl3pPr>
            <a:lvl4pPr marL="990372" indent="0">
              <a:buNone/>
              <a:defRPr sz="722"/>
            </a:lvl4pPr>
            <a:lvl5pPr marL="1320495" indent="0">
              <a:buNone/>
              <a:defRPr sz="722"/>
            </a:lvl5pPr>
            <a:lvl6pPr marL="1650619" indent="0">
              <a:buNone/>
              <a:defRPr sz="722"/>
            </a:lvl6pPr>
            <a:lvl7pPr marL="1980743" indent="0">
              <a:buNone/>
              <a:defRPr sz="722"/>
            </a:lvl7pPr>
            <a:lvl8pPr marL="2310867" indent="0">
              <a:buNone/>
              <a:defRPr sz="722"/>
            </a:lvl8pPr>
            <a:lvl9pPr marL="2640991" indent="0">
              <a:buNone/>
              <a:defRPr sz="7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12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3916" y="351519"/>
            <a:ext cx="5694581" cy="1276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916" y="1757587"/>
            <a:ext cx="5694581" cy="4189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916" y="6119460"/>
            <a:ext cx="1485543" cy="351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7F40F-80AC-4937-9184-B84112F228D5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7050" y="6119460"/>
            <a:ext cx="2228314" cy="351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2954" y="6119460"/>
            <a:ext cx="1485543" cy="351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7BF38-1D70-42D4-8A00-A5245BD31F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E665867-2A15-4E40-A706-4CA01830BCE2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6983811" y="989514"/>
            <a:ext cx="9337881" cy="113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1592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2AACA0-72BC-46AE-9BB0-9F890ADEAEEC}"/>
              </a:ext>
            </a:extLst>
          </p:cNvPr>
          <p:cNvGrpSpPr/>
          <p:nvPr userDrawn="1"/>
        </p:nvGrpSpPr>
        <p:grpSpPr>
          <a:xfrm rot="5400000">
            <a:off x="4087859" y="2826763"/>
            <a:ext cx="6966862" cy="1560764"/>
            <a:chOff x="4271316" y="1316808"/>
            <a:chExt cx="5219702" cy="116935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FC69F3-7227-49AA-9964-2CF93D1D7BB3}"/>
                </a:ext>
              </a:extLst>
            </p:cNvPr>
            <p:cNvGrpSpPr/>
            <p:nvPr userDrawn="1"/>
          </p:nvGrpSpPr>
          <p:grpSpPr>
            <a:xfrm>
              <a:off x="5150850" y="1569221"/>
              <a:ext cx="846139" cy="142883"/>
              <a:chOff x="9632950" y="1001705"/>
              <a:chExt cx="846139" cy="142883"/>
            </a:xfrm>
          </p:grpSpPr>
          <p:sp>
            <p:nvSpPr>
              <p:cNvPr id="142" name="Freeform 5">
                <a:extLst>
                  <a:ext uri="{FF2B5EF4-FFF2-40B4-BE49-F238E27FC236}">
                    <a16:creationId xmlns:a16="http://schemas.microsoft.com/office/drawing/2014/main" id="{07EF67AC-2A2F-41A4-A684-CB9BB9E93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32950" y="1004888"/>
                <a:ext cx="846139" cy="139700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143" name="Rectangle 6">
                <a:extLst>
                  <a:ext uri="{FF2B5EF4-FFF2-40B4-BE49-F238E27FC236}">
                    <a16:creationId xmlns:a16="http://schemas.microsoft.com/office/drawing/2014/main" id="{EE7CB0B5-9282-4952-A2CC-48BC1396FCF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91823" y="1001705"/>
                <a:ext cx="548857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GroupMe Blue (Light Blue)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Rectangle 8">
                <a:extLst>
                  <a:ext uri="{FF2B5EF4-FFF2-40B4-BE49-F238E27FC236}">
                    <a16:creationId xmlns:a16="http://schemas.microsoft.com/office/drawing/2014/main" id="{6D88C844-4112-4228-B75F-C098411E41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54500" y="1050918"/>
                <a:ext cx="296647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R0 G188 B242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20D270-5D58-4A41-8EB0-685259DE3752}"/>
                </a:ext>
              </a:extLst>
            </p:cNvPr>
            <p:cNvGrpSpPr/>
            <p:nvPr userDrawn="1"/>
          </p:nvGrpSpPr>
          <p:grpSpPr>
            <a:xfrm>
              <a:off x="6897127" y="1871062"/>
              <a:ext cx="846139" cy="146068"/>
              <a:chOff x="7010400" y="1147747"/>
              <a:chExt cx="846139" cy="146068"/>
            </a:xfrm>
          </p:grpSpPr>
          <p:sp>
            <p:nvSpPr>
              <p:cNvPr id="139" name="Rectangle 9">
                <a:extLst>
                  <a:ext uri="{FF2B5EF4-FFF2-40B4-BE49-F238E27FC236}">
                    <a16:creationId xmlns:a16="http://schemas.microsoft.com/office/drawing/2014/main" id="{962C5AD2-3595-4A19-9E57-9060E1933DB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10400" y="1154114"/>
                <a:ext cx="846139" cy="139701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140" name="Rectangle 10">
                <a:extLst>
                  <a:ext uri="{FF2B5EF4-FFF2-40B4-BE49-F238E27FC236}">
                    <a16:creationId xmlns:a16="http://schemas.microsoft.com/office/drawing/2014/main" id="{336005A5-6581-4D22-95DD-5BCCBFF998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39460" y="1147747"/>
                <a:ext cx="246205" cy="6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4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Excel Green</a:t>
                </a:r>
                <a:endParaRPr kumimoji="0" lang="en-US" altLang="en-US" sz="2402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Rectangle 11">
                <a:extLst>
                  <a:ext uri="{FF2B5EF4-FFF2-40B4-BE49-F238E27FC236}">
                    <a16:creationId xmlns:a16="http://schemas.microsoft.com/office/drawing/2014/main" id="{F4899350-5533-472D-92C2-7875A0D2234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33081" y="1220781"/>
                <a:ext cx="308657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R33 G115 B70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E6F5EC1-FA2E-456E-B12E-76004974AA2D}"/>
                </a:ext>
              </a:extLst>
            </p:cNvPr>
            <p:cNvGrpSpPr/>
            <p:nvPr userDrawn="1"/>
          </p:nvGrpSpPr>
          <p:grpSpPr>
            <a:xfrm>
              <a:off x="7768113" y="1721806"/>
              <a:ext cx="846139" cy="146067"/>
              <a:chOff x="8758238" y="1147748"/>
              <a:chExt cx="846139" cy="146067"/>
            </a:xfrm>
          </p:grpSpPr>
          <p:sp>
            <p:nvSpPr>
              <p:cNvPr id="136" name="Rectangle 24">
                <a:extLst>
                  <a:ext uri="{FF2B5EF4-FFF2-40B4-BE49-F238E27FC236}">
                    <a16:creationId xmlns:a16="http://schemas.microsoft.com/office/drawing/2014/main" id="{61AC86E0-C36F-42EE-9E12-2D8BAF3E22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58238" y="1154115"/>
                <a:ext cx="846139" cy="139700"/>
              </a:xfrm>
              <a:prstGeom prst="rect">
                <a:avLst/>
              </a:prstGeom>
              <a:solidFill>
                <a:srgbClr val="7719A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137" name="Rectangle 25">
                <a:extLst>
                  <a:ext uri="{FF2B5EF4-FFF2-40B4-BE49-F238E27FC236}">
                    <a16:creationId xmlns:a16="http://schemas.microsoft.com/office/drawing/2014/main" id="{056F14FA-75CB-4DC5-98D3-F5D1DE3D477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96560" y="1147748"/>
                <a:ext cx="335079" cy="6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4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OneNote Purple</a:t>
                </a:r>
                <a:endParaRPr kumimoji="0" lang="en-US" altLang="en-US" sz="2402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Rectangle 26">
                <a:extLst>
                  <a:ext uri="{FF2B5EF4-FFF2-40B4-BE49-F238E27FC236}">
                    <a16:creationId xmlns:a16="http://schemas.microsoft.com/office/drawing/2014/main" id="{8BDBC222-D6F9-4E02-9DB9-062CB61C308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81334" y="1220780"/>
                <a:ext cx="335079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R119 G25 B170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3699A8-3E0F-416D-A893-9A2E4DE9EF9B}"/>
                </a:ext>
              </a:extLst>
            </p:cNvPr>
            <p:cNvGrpSpPr/>
            <p:nvPr userDrawn="1"/>
          </p:nvGrpSpPr>
          <p:grpSpPr>
            <a:xfrm>
              <a:off x="5147616" y="1725769"/>
              <a:ext cx="846139" cy="288909"/>
              <a:chOff x="9632950" y="1147779"/>
              <a:chExt cx="846139" cy="288909"/>
            </a:xfrm>
          </p:grpSpPr>
          <p:sp>
            <p:nvSpPr>
              <p:cNvPr id="130" name="Rectangle 29">
                <a:extLst>
                  <a:ext uri="{FF2B5EF4-FFF2-40B4-BE49-F238E27FC236}">
                    <a16:creationId xmlns:a16="http://schemas.microsoft.com/office/drawing/2014/main" id="{B20DF2FA-014F-4781-AE40-78D5D11BE73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32950" y="1154114"/>
                <a:ext cx="846139" cy="282574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131" name="Rectangle 30">
                <a:extLst>
                  <a:ext uri="{FF2B5EF4-FFF2-40B4-BE49-F238E27FC236}">
                    <a16:creationId xmlns:a16="http://schemas.microsoft.com/office/drawing/2014/main" id="{A5EC2F18-53C5-4701-8AF9-AAFF35D110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703130" y="1147779"/>
                <a:ext cx="712193" cy="76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67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Communication Blue (Blue)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Rectangle 31">
                <a:extLst>
                  <a:ext uri="{FF2B5EF4-FFF2-40B4-BE49-F238E27FC236}">
                    <a16:creationId xmlns:a16="http://schemas.microsoft.com/office/drawing/2014/main" id="{ED887546-F038-42B8-BD26-BCBFC6DFE35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48691" y="1220781"/>
                <a:ext cx="66056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R0 </a:t>
                </a:r>
                <a:endParaRPr kumimoji="0" lang="en-US" altLang="en-US" sz="2404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Rectangle 32">
                <a:extLst>
                  <a:ext uri="{FF2B5EF4-FFF2-40B4-BE49-F238E27FC236}">
                    <a16:creationId xmlns:a16="http://schemas.microsoft.com/office/drawing/2014/main" id="{7B8BBD45-CB7E-4B49-A43E-2B13DFC02DA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723278" y="1220780"/>
                <a:ext cx="123703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G120 </a:t>
                </a:r>
                <a:endParaRPr kumimoji="0" lang="en-US" altLang="en-US" sz="2404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Rectangle 33">
                <a:extLst>
                  <a:ext uri="{FF2B5EF4-FFF2-40B4-BE49-F238E27FC236}">
                    <a16:creationId xmlns:a16="http://schemas.microsoft.com/office/drawing/2014/main" id="{9005E1A5-8D25-40BF-AB6F-34667A24B8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850411" y="1220780"/>
                <a:ext cx="100884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B212</a:t>
                </a:r>
                <a:endParaRPr kumimoji="0" lang="en-US" altLang="en-US" sz="2404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Rectangle 32">
                <a:extLst>
                  <a:ext uri="{FF2B5EF4-FFF2-40B4-BE49-F238E27FC236}">
                    <a16:creationId xmlns:a16="http://schemas.microsoft.com/office/drawing/2014/main" id="{B68136C2-B6C8-436E-A176-8F3D889A6DC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42820" y="1299119"/>
                <a:ext cx="821525" cy="107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67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Delve, Exchange, OneDrive, Outlook, SharePoint, Skype for Business, Yammer</a:t>
                </a:r>
                <a:endParaRPr kumimoji="0" lang="en-US" altLang="en-US" sz="467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FEA83B-2609-4874-8765-E06E233751AB}"/>
                </a:ext>
              </a:extLst>
            </p:cNvPr>
            <p:cNvGrpSpPr/>
            <p:nvPr userDrawn="1"/>
          </p:nvGrpSpPr>
          <p:grpSpPr>
            <a:xfrm>
              <a:off x="6021599" y="1871063"/>
              <a:ext cx="846139" cy="146067"/>
              <a:chOff x="10507663" y="1147748"/>
              <a:chExt cx="846139" cy="146067"/>
            </a:xfrm>
          </p:grpSpPr>
          <p:sp>
            <p:nvSpPr>
              <p:cNvPr id="127" name="Rectangle 34">
                <a:extLst>
                  <a:ext uri="{FF2B5EF4-FFF2-40B4-BE49-F238E27FC236}">
                    <a16:creationId xmlns:a16="http://schemas.microsoft.com/office/drawing/2014/main" id="{CA66172F-A7A1-4243-8764-B45D3DC416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07663" y="1154115"/>
                <a:ext cx="846139" cy="139700"/>
              </a:xfrm>
              <a:prstGeom prst="rect">
                <a:avLst/>
              </a:prstGeom>
              <a:solidFill>
                <a:srgbClr val="077568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128" name="Rectangle 35">
                <a:extLst>
                  <a:ext uri="{FF2B5EF4-FFF2-40B4-BE49-F238E27FC236}">
                    <a16:creationId xmlns:a16="http://schemas.microsoft.com/office/drawing/2014/main" id="{8FF96308-F6B7-4842-B5BF-D9CE008739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43560" y="1147748"/>
                <a:ext cx="291843" cy="6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4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Publisher Teal</a:t>
                </a:r>
                <a:endParaRPr kumimoji="0" lang="en-US" altLang="en-US" sz="2402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Rectangle 36">
                <a:extLst>
                  <a:ext uri="{FF2B5EF4-FFF2-40B4-BE49-F238E27FC236}">
                    <a16:creationId xmlns:a16="http://schemas.microsoft.com/office/drawing/2014/main" id="{6A268F50-F5D9-425E-81B7-1C01929AFF8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29135" y="1220781"/>
                <a:ext cx="296647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R7 G117 B104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087CDC-5500-4E6A-B365-1B8CFF6A393B}"/>
                </a:ext>
              </a:extLst>
            </p:cNvPr>
            <p:cNvGrpSpPr/>
            <p:nvPr userDrawn="1"/>
          </p:nvGrpSpPr>
          <p:grpSpPr>
            <a:xfrm>
              <a:off x="4277667" y="1728387"/>
              <a:ext cx="846139" cy="295260"/>
              <a:chOff x="6134099" y="1147779"/>
              <a:chExt cx="846139" cy="295260"/>
            </a:xfrm>
          </p:grpSpPr>
          <p:sp>
            <p:nvSpPr>
              <p:cNvPr id="122" name="Rectangle 44">
                <a:extLst>
                  <a:ext uri="{FF2B5EF4-FFF2-40B4-BE49-F238E27FC236}">
                    <a16:creationId xmlns:a16="http://schemas.microsoft.com/office/drawing/2014/main" id="{D00095D4-6B62-4DF9-B817-A5A0228FC9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134099" y="1154114"/>
                <a:ext cx="846139" cy="288925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123" name="Rectangle 45">
                <a:extLst>
                  <a:ext uri="{FF2B5EF4-FFF2-40B4-BE49-F238E27FC236}">
                    <a16:creationId xmlns:a16="http://schemas.microsoft.com/office/drawing/2014/main" id="{56881A31-D594-4109-94E5-248D6E7FAD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197812" y="1147779"/>
                <a:ext cx="606505" cy="76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67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Office Orange (Orange)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Rectangle 46">
                <a:extLst>
                  <a:ext uri="{FF2B5EF4-FFF2-40B4-BE49-F238E27FC236}">
                    <a16:creationId xmlns:a16="http://schemas.microsoft.com/office/drawing/2014/main" id="{A6AE7379-A62E-4D91-AB99-9FD769DA26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150670" y="1220780"/>
                <a:ext cx="118899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R216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Rectangle 47">
                <a:extLst>
                  <a:ext uri="{FF2B5EF4-FFF2-40B4-BE49-F238E27FC236}">
                    <a16:creationId xmlns:a16="http://schemas.microsoft.com/office/drawing/2014/main" id="{594D034B-09FE-48BC-9B4D-A68E53CDC0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73226" y="1220780"/>
                <a:ext cx="97282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G59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Rectangle 48">
                <a:extLst>
                  <a:ext uri="{FF2B5EF4-FFF2-40B4-BE49-F238E27FC236}">
                    <a16:creationId xmlns:a16="http://schemas.microsoft.com/office/drawing/2014/main" id="{896CFC6E-4968-4B91-81C7-80399F7183E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73129" y="1220780"/>
                <a:ext cx="54046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B1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1A3628C-70EE-48B9-A3AF-3B5F7A43DC83}"/>
                </a:ext>
              </a:extLst>
            </p:cNvPr>
            <p:cNvGrpSpPr/>
            <p:nvPr userDrawn="1"/>
          </p:nvGrpSpPr>
          <p:grpSpPr>
            <a:xfrm>
              <a:off x="6022329" y="1564070"/>
              <a:ext cx="846139" cy="142882"/>
              <a:chOff x="10507663" y="1001706"/>
              <a:chExt cx="846139" cy="142882"/>
            </a:xfrm>
          </p:grpSpPr>
          <p:sp>
            <p:nvSpPr>
              <p:cNvPr id="119" name="Freeform 69">
                <a:extLst>
                  <a:ext uri="{FF2B5EF4-FFF2-40B4-BE49-F238E27FC236}">
                    <a16:creationId xmlns:a16="http://schemas.microsoft.com/office/drawing/2014/main" id="{A31300A6-E79F-45F7-B9EB-2D07F93D30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507663" y="1004888"/>
                <a:ext cx="846139" cy="139700"/>
              </a:xfrm>
              <a:prstGeom prst="rect">
                <a:avLst/>
              </a:prstGeom>
              <a:solidFill>
                <a:srgbClr val="00A99D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120" name="Rectangle 70">
                <a:extLst>
                  <a:ext uri="{FF2B5EF4-FFF2-40B4-BE49-F238E27FC236}">
                    <a16:creationId xmlns:a16="http://schemas.microsoft.com/office/drawing/2014/main" id="{8610D2A6-904A-4B72-A3D9-4786306D45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47162" y="1001706"/>
                <a:ext cx="284637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Segoe UI" panose="020B0502040204020203" pitchFamily="34" charset="0"/>
                  </a:rPr>
                  <a:t>Bookings Teal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Rectangle 71">
                <a:extLst>
                  <a:ext uri="{FF2B5EF4-FFF2-40B4-BE49-F238E27FC236}">
                    <a16:creationId xmlns:a16="http://schemas.microsoft.com/office/drawing/2014/main" id="{A24CE346-08B7-484F-B940-71F072A455C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30344" y="1050917"/>
                <a:ext cx="308657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Segoe UI" panose="020B0502040204020203" pitchFamily="34" charset="0"/>
                  </a:rPr>
                  <a:t>R0  G169 B157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37FE72D-4424-434F-8BE9-EC5AFA29B80B}"/>
                </a:ext>
              </a:extLst>
            </p:cNvPr>
            <p:cNvGrpSpPr/>
            <p:nvPr userDrawn="1"/>
          </p:nvGrpSpPr>
          <p:grpSpPr>
            <a:xfrm>
              <a:off x="6903737" y="1559219"/>
              <a:ext cx="846139" cy="142882"/>
              <a:chOff x="11382374" y="1001706"/>
              <a:chExt cx="846139" cy="142882"/>
            </a:xfrm>
          </p:grpSpPr>
          <p:sp>
            <p:nvSpPr>
              <p:cNvPr id="114" name="Freeform 74">
                <a:extLst>
                  <a:ext uri="{FF2B5EF4-FFF2-40B4-BE49-F238E27FC236}">
                    <a16:creationId xmlns:a16="http://schemas.microsoft.com/office/drawing/2014/main" id="{98FD177A-6AE2-4DB7-B994-73A27A1684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82374" y="1004888"/>
                <a:ext cx="846139" cy="139700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115" name="Rectangle 75">
                <a:extLst>
                  <a:ext uri="{FF2B5EF4-FFF2-40B4-BE49-F238E27FC236}">
                    <a16:creationId xmlns:a16="http://schemas.microsoft.com/office/drawing/2014/main" id="{3FDE7095-1549-4F8B-8160-6D8BFC810B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414438" y="1001706"/>
                <a:ext cx="240200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Light Green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Rectangle 76">
                <a:extLst>
                  <a:ext uri="{FF2B5EF4-FFF2-40B4-BE49-F238E27FC236}">
                    <a16:creationId xmlns:a16="http://schemas.microsoft.com/office/drawing/2014/main" id="{3FDBFDFB-990F-46DB-A721-53D57248813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398945" y="1050918"/>
                <a:ext cx="118899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R186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Rectangle 77">
                <a:extLst>
                  <a:ext uri="{FF2B5EF4-FFF2-40B4-BE49-F238E27FC236}">
                    <a16:creationId xmlns:a16="http://schemas.microsoft.com/office/drawing/2014/main" id="{2440D2C8-C378-431F-B0F8-65A080E5C39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513247" y="1050918"/>
                <a:ext cx="123703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G216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" name="Rectangle 78">
                <a:extLst>
                  <a:ext uri="{FF2B5EF4-FFF2-40B4-BE49-F238E27FC236}">
                    <a16:creationId xmlns:a16="http://schemas.microsoft.com/office/drawing/2014/main" id="{966C6474-C50E-403A-ABC5-51223B2542D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629884" y="1050918"/>
                <a:ext cx="80468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B10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83B27B-0F1F-4331-8E7A-01A5F8419AEE}"/>
                </a:ext>
              </a:extLst>
            </p:cNvPr>
            <p:cNvGrpSpPr/>
            <p:nvPr userDrawn="1"/>
          </p:nvGrpSpPr>
          <p:grpSpPr>
            <a:xfrm>
              <a:off x="4277667" y="2187994"/>
              <a:ext cx="846139" cy="142884"/>
              <a:chOff x="7008812" y="1447792"/>
              <a:chExt cx="846139" cy="142884"/>
            </a:xfrm>
          </p:grpSpPr>
          <p:sp>
            <p:nvSpPr>
              <p:cNvPr id="111" name="Rectangle 79">
                <a:extLst>
                  <a:ext uri="{FF2B5EF4-FFF2-40B4-BE49-F238E27FC236}">
                    <a16:creationId xmlns:a16="http://schemas.microsoft.com/office/drawing/2014/main" id="{56FF5B0A-889B-45DD-9F1A-16B05C19CF7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08812" y="1450976"/>
                <a:ext cx="846139" cy="139700"/>
              </a:xfrm>
              <a:prstGeom prst="rect">
                <a:avLst/>
              </a:prstGeom>
              <a:solidFill>
                <a:srgbClr val="A437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112" name="Rectangle 80">
                <a:extLst>
                  <a:ext uri="{FF2B5EF4-FFF2-40B4-BE49-F238E27FC236}">
                    <a16:creationId xmlns:a16="http://schemas.microsoft.com/office/drawing/2014/main" id="{847424CC-24D0-4BE0-B24C-C3CFC51487F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37663" y="1447792"/>
                <a:ext cx="230592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Access Red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Rectangle 81">
                <a:extLst>
                  <a:ext uri="{FF2B5EF4-FFF2-40B4-BE49-F238E27FC236}">
                    <a16:creationId xmlns:a16="http://schemas.microsoft.com/office/drawing/2014/main" id="{29F166C6-6D9D-452D-9150-DB754F8819D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30284" y="1497005"/>
                <a:ext cx="296647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R164 G55 B58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D2078B-147E-4122-8547-BA6A364AE1E7}"/>
                </a:ext>
              </a:extLst>
            </p:cNvPr>
            <p:cNvGrpSpPr/>
            <p:nvPr userDrawn="1"/>
          </p:nvGrpSpPr>
          <p:grpSpPr>
            <a:xfrm>
              <a:off x="7765032" y="1876751"/>
              <a:ext cx="844551" cy="142884"/>
              <a:chOff x="9625676" y="1447791"/>
              <a:chExt cx="844551" cy="142884"/>
            </a:xfrm>
          </p:grpSpPr>
          <p:sp>
            <p:nvSpPr>
              <p:cNvPr id="106" name="Rectangle 84">
                <a:extLst>
                  <a:ext uri="{FF2B5EF4-FFF2-40B4-BE49-F238E27FC236}">
                    <a16:creationId xmlns:a16="http://schemas.microsoft.com/office/drawing/2014/main" id="{DA3139AF-4650-4176-96E7-156D134DF5D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25676" y="1450975"/>
                <a:ext cx="844551" cy="139700"/>
              </a:xfrm>
              <a:prstGeom prst="rect">
                <a:avLst/>
              </a:prstGeom>
              <a:solidFill>
                <a:srgbClr val="5C00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107" name="Rectangle 85">
                <a:extLst>
                  <a:ext uri="{FF2B5EF4-FFF2-40B4-BE49-F238E27FC236}">
                    <a16:creationId xmlns:a16="http://schemas.microsoft.com/office/drawing/2014/main" id="{C449D6C2-8CDE-481F-A7C3-16E24C034BD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99080" y="1447791"/>
                <a:ext cx="716997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PowerApps Purple (Dark Magenta)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86">
                <a:extLst>
                  <a:ext uri="{FF2B5EF4-FFF2-40B4-BE49-F238E27FC236}">
                    <a16:creationId xmlns:a16="http://schemas.microsoft.com/office/drawing/2014/main" id="{65DCA6A4-94AA-4FF8-8A12-E927DACDF01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40244" y="1497003"/>
                <a:ext cx="92478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R92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Rectangle 87">
                <a:extLst>
                  <a:ext uri="{FF2B5EF4-FFF2-40B4-BE49-F238E27FC236}">
                    <a16:creationId xmlns:a16="http://schemas.microsoft.com/office/drawing/2014/main" id="{DAEA49AA-E241-47F2-8853-F204C7D07F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728731" y="1497003"/>
                <a:ext cx="70860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G0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Rectangle 88">
                <a:extLst>
                  <a:ext uri="{FF2B5EF4-FFF2-40B4-BE49-F238E27FC236}">
                    <a16:creationId xmlns:a16="http://schemas.microsoft.com/office/drawing/2014/main" id="{534394C7-C670-4450-AB60-A47007FB7C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796984" y="1497003"/>
                <a:ext cx="80468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B92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E8352A-02FE-4613-947E-4BE6D3D26026}"/>
                </a:ext>
              </a:extLst>
            </p:cNvPr>
            <p:cNvGrpSpPr/>
            <p:nvPr userDrawn="1"/>
          </p:nvGrpSpPr>
          <p:grpSpPr>
            <a:xfrm>
              <a:off x="7768058" y="2037576"/>
              <a:ext cx="846139" cy="142885"/>
              <a:chOff x="8758238" y="1447791"/>
              <a:chExt cx="846139" cy="142885"/>
            </a:xfrm>
          </p:grpSpPr>
          <p:sp>
            <p:nvSpPr>
              <p:cNvPr id="101" name="Rectangle 89">
                <a:extLst>
                  <a:ext uri="{FF2B5EF4-FFF2-40B4-BE49-F238E27FC236}">
                    <a16:creationId xmlns:a16="http://schemas.microsoft.com/office/drawing/2014/main" id="{29B8B1DD-1923-4CEA-BC88-A8277A5037A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58238" y="1450976"/>
                <a:ext cx="846139" cy="139700"/>
              </a:xfrm>
              <a:prstGeom prst="rect">
                <a:avLst/>
              </a:prstGeom>
              <a:solidFill>
                <a:srgbClr val="3214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102" name="Rectangle 90">
                <a:extLst>
                  <a:ext uri="{FF2B5EF4-FFF2-40B4-BE49-F238E27FC236}">
                    <a16:creationId xmlns:a16="http://schemas.microsoft.com/office/drawing/2014/main" id="{9A4D2778-3EFE-42AC-B1C4-8A64D0137A4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93105" y="1447791"/>
                <a:ext cx="242602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Dark Purple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Rectangle 91">
                <a:extLst>
                  <a:ext uri="{FF2B5EF4-FFF2-40B4-BE49-F238E27FC236}">
                    <a16:creationId xmlns:a16="http://schemas.microsoft.com/office/drawing/2014/main" id="{2D8F367A-6F18-4283-8385-7B61E343DF4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74394" y="1497004"/>
                <a:ext cx="92478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R50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" name="Rectangle 92">
                <a:extLst>
                  <a:ext uri="{FF2B5EF4-FFF2-40B4-BE49-F238E27FC236}">
                    <a16:creationId xmlns:a16="http://schemas.microsoft.com/office/drawing/2014/main" id="{A331362E-01BF-49DC-820E-044F467FEE3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863296" y="1497004"/>
                <a:ext cx="97282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G20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93">
                <a:extLst>
                  <a:ext uri="{FF2B5EF4-FFF2-40B4-BE49-F238E27FC236}">
                    <a16:creationId xmlns:a16="http://schemas.microsoft.com/office/drawing/2014/main" id="{16AE7401-2743-4357-B175-A1A220BE428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954946" y="1497004"/>
                <a:ext cx="80468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B90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5D50B14-F774-4A86-9739-4204DE45F77E}"/>
                </a:ext>
              </a:extLst>
            </p:cNvPr>
            <p:cNvGrpSpPr/>
            <p:nvPr userDrawn="1"/>
          </p:nvGrpSpPr>
          <p:grpSpPr>
            <a:xfrm>
              <a:off x="5145177" y="2188213"/>
              <a:ext cx="850865" cy="144470"/>
              <a:chOff x="9632950" y="1298568"/>
              <a:chExt cx="850865" cy="144470"/>
            </a:xfrm>
          </p:grpSpPr>
          <p:sp>
            <p:nvSpPr>
              <p:cNvPr id="98" name="Rectangle 94">
                <a:extLst>
                  <a:ext uri="{FF2B5EF4-FFF2-40B4-BE49-F238E27FC236}">
                    <a16:creationId xmlns:a16="http://schemas.microsoft.com/office/drawing/2014/main" id="{DAA9C116-C20A-4949-A45E-181EB4B48C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32950" y="1301751"/>
                <a:ext cx="850865" cy="14128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99" name="Rectangle 97">
                <a:extLst>
                  <a:ext uri="{FF2B5EF4-FFF2-40B4-BE49-F238E27FC236}">
                    <a16:creationId xmlns:a16="http://schemas.microsoft.com/office/drawing/2014/main" id="{399F7E1B-6E1E-4C92-B041-C58A9308B33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55630" y="1347781"/>
                <a:ext cx="308657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R43 G87 B154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" name="Rectangle 95">
                <a:extLst>
                  <a:ext uri="{FF2B5EF4-FFF2-40B4-BE49-F238E27FC236}">
                    <a16:creationId xmlns:a16="http://schemas.microsoft.com/office/drawing/2014/main" id="{5F242130-DCA1-45F9-9E42-7AECF59485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63198" y="1298568"/>
                <a:ext cx="219783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Word Blue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FC88D52-8C22-4F1A-8325-AE78F520C112}"/>
                </a:ext>
              </a:extLst>
            </p:cNvPr>
            <p:cNvGrpSpPr/>
            <p:nvPr userDrawn="1"/>
          </p:nvGrpSpPr>
          <p:grpSpPr>
            <a:xfrm>
              <a:off x="6021599" y="2029958"/>
              <a:ext cx="846139" cy="142883"/>
              <a:chOff x="10507663" y="1447793"/>
              <a:chExt cx="846139" cy="142883"/>
            </a:xfrm>
          </p:grpSpPr>
          <p:sp>
            <p:nvSpPr>
              <p:cNvPr id="93" name="Rectangle 100">
                <a:extLst>
                  <a:ext uri="{FF2B5EF4-FFF2-40B4-BE49-F238E27FC236}">
                    <a16:creationId xmlns:a16="http://schemas.microsoft.com/office/drawing/2014/main" id="{A847C725-052B-4796-B7FA-BDBC6578F4B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07663" y="1450976"/>
                <a:ext cx="846139" cy="139700"/>
              </a:xfrm>
              <a:prstGeom prst="rect">
                <a:avLst/>
              </a:prstGeom>
              <a:solidFill>
                <a:srgbClr val="004B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94" name="Rectangle 101">
                <a:extLst>
                  <a:ext uri="{FF2B5EF4-FFF2-40B4-BE49-F238E27FC236}">
                    <a16:creationId xmlns:a16="http://schemas.microsoft.com/office/drawing/2014/main" id="{C1B0BE7A-A79E-4C7C-A8B1-9503630175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37698" y="1447793"/>
                <a:ext cx="194562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Dark Teal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102">
                <a:extLst>
                  <a:ext uri="{FF2B5EF4-FFF2-40B4-BE49-F238E27FC236}">
                    <a16:creationId xmlns:a16="http://schemas.microsoft.com/office/drawing/2014/main" id="{BF70A1C0-78D2-4D70-ABC4-FE55A1AF2C6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23405" y="1497006"/>
                <a:ext cx="66056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R0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" name="Rectangle 103">
                <a:extLst>
                  <a:ext uri="{FF2B5EF4-FFF2-40B4-BE49-F238E27FC236}">
                    <a16:creationId xmlns:a16="http://schemas.microsoft.com/office/drawing/2014/main" id="{F5BD3243-B987-4AB8-9C59-AA9D7334E0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88908" y="1497005"/>
                <a:ext cx="97282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G75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" name="Rectangle 104">
                <a:extLst>
                  <a:ext uri="{FF2B5EF4-FFF2-40B4-BE49-F238E27FC236}">
                    <a16:creationId xmlns:a16="http://schemas.microsoft.com/office/drawing/2014/main" id="{FDC11CD1-9F41-42DB-A903-FD8BA8591C7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680559" y="1497005"/>
                <a:ext cx="80468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B80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8AFB9D-7B99-452E-9BBA-D828020E8B5B}"/>
                </a:ext>
              </a:extLst>
            </p:cNvPr>
            <p:cNvGrpSpPr/>
            <p:nvPr userDrawn="1"/>
          </p:nvGrpSpPr>
          <p:grpSpPr>
            <a:xfrm>
              <a:off x="6896766" y="2038028"/>
              <a:ext cx="846139" cy="142884"/>
              <a:chOff x="11382374" y="1447792"/>
              <a:chExt cx="846139" cy="142884"/>
            </a:xfrm>
          </p:grpSpPr>
          <p:sp>
            <p:nvSpPr>
              <p:cNvPr id="88" name="Rectangle 105">
                <a:extLst>
                  <a:ext uri="{FF2B5EF4-FFF2-40B4-BE49-F238E27FC236}">
                    <a16:creationId xmlns:a16="http://schemas.microsoft.com/office/drawing/2014/main" id="{DA397BE4-5DAE-4BDC-9626-510D2BCD9A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382374" y="1450976"/>
                <a:ext cx="846139" cy="139700"/>
              </a:xfrm>
              <a:prstGeom prst="rect">
                <a:avLst/>
              </a:prstGeom>
              <a:solidFill>
                <a:srgbClr val="004B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89" name="Rectangle 106">
                <a:extLst>
                  <a:ext uri="{FF2B5EF4-FFF2-40B4-BE49-F238E27FC236}">
                    <a16:creationId xmlns:a16="http://schemas.microsoft.com/office/drawing/2014/main" id="{5EC63BD0-E7A9-4FC8-8314-D592FDF982C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413632" y="1447792"/>
                <a:ext cx="235396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Dark Green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" name="Rectangle 107">
                <a:extLst>
                  <a:ext uri="{FF2B5EF4-FFF2-40B4-BE49-F238E27FC236}">
                    <a16:creationId xmlns:a16="http://schemas.microsoft.com/office/drawing/2014/main" id="{B9F75598-C025-44D3-8FB3-31B8E5E27A0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398116" y="1497005"/>
                <a:ext cx="66056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R0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108">
                <a:extLst>
                  <a:ext uri="{FF2B5EF4-FFF2-40B4-BE49-F238E27FC236}">
                    <a16:creationId xmlns:a16="http://schemas.microsoft.com/office/drawing/2014/main" id="{5C781406-A474-4D6C-B494-C18D9C0B680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463621" y="1497005"/>
                <a:ext cx="97282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G75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" name="Rectangle 109">
                <a:extLst>
                  <a:ext uri="{FF2B5EF4-FFF2-40B4-BE49-F238E27FC236}">
                    <a16:creationId xmlns:a16="http://schemas.microsoft.com/office/drawing/2014/main" id="{3C943816-2F49-4DEA-B3C9-4B5D146469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555270" y="1497005"/>
                <a:ext cx="80468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B28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AAAC1E-4E1F-4645-A3BE-6AE326FB5A79}"/>
                </a:ext>
              </a:extLst>
            </p:cNvPr>
            <p:cNvGrpSpPr/>
            <p:nvPr userDrawn="1"/>
          </p:nvGrpSpPr>
          <p:grpSpPr>
            <a:xfrm>
              <a:off x="5137796" y="2343276"/>
              <a:ext cx="858246" cy="142885"/>
              <a:chOff x="9632950" y="1447791"/>
              <a:chExt cx="858246" cy="142885"/>
            </a:xfrm>
          </p:grpSpPr>
          <p:sp>
            <p:nvSpPr>
              <p:cNvPr id="83" name="Rectangle 110">
                <a:extLst>
                  <a:ext uri="{FF2B5EF4-FFF2-40B4-BE49-F238E27FC236}">
                    <a16:creationId xmlns:a16="http://schemas.microsoft.com/office/drawing/2014/main" id="{BA6090EE-2084-4F4A-AABD-0D5499C5714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32950" y="1450976"/>
                <a:ext cx="858246" cy="139700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84" name="Rectangle 111">
                <a:extLst>
                  <a:ext uri="{FF2B5EF4-FFF2-40B4-BE49-F238E27FC236}">
                    <a16:creationId xmlns:a16="http://schemas.microsoft.com/office/drawing/2014/main" id="{4619F888-5C5F-4BF3-820D-8F99A037980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62988" y="1447791"/>
                <a:ext cx="199365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Dark Blue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" name="Rectangle 112">
                <a:extLst>
                  <a:ext uri="{FF2B5EF4-FFF2-40B4-BE49-F238E27FC236}">
                    <a16:creationId xmlns:a16="http://schemas.microsoft.com/office/drawing/2014/main" id="{FEF8A90D-EEB9-4377-8EEA-36AD496F62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48691" y="1497005"/>
                <a:ext cx="66056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R0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" name="Rectangle 113">
                <a:extLst>
                  <a:ext uri="{FF2B5EF4-FFF2-40B4-BE49-F238E27FC236}">
                    <a16:creationId xmlns:a16="http://schemas.microsoft.com/office/drawing/2014/main" id="{C0D7054B-E520-4B48-B638-23B53FDFAB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714196" y="1497004"/>
                <a:ext cx="97281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G32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" name="Rectangle 114">
                <a:extLst>
                  <a:ext uri="{FF2B5EF4-FFF2-40B4-BE49-F238E27FC236}">
                    <a16:creationId xmlns:a16="http://schemas.microsoft.com/office/drawing/2014/main" id="{05D5DDF8-6A3F-407D-B304-0E9238E5E7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805846" y="1497004"/>
                <a:ext cx="80468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B80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" name="Rectangle 116">
              <a:extLst>
                <a:ext uri="{FF2B5EF4-FFF2-40B4-BE49-F238E27FC236}">
                  <a16:creationId xmlns:a16="http://schemas.microsoft.com/office/drawing/2014/main" id="{FF404DAF-815B-4080-952C-7B939C64C3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97042" y="1321580"/>
              <a:ext cx="846139" cy="206375"/>
            </a:xfrm>
            <a:prstGeom prst="rect">
              <a:avLst/>
            </a:pr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92"/>
            </a:p>
          </p:txBody>
        </p:sp>
        <p:sp>
          <p:nvSpPr>
            <p:cNvPr id="25" name="Rectangle 117">
              <a:extLst>
                <a:ext uri="{FF2B5EF4-FFF2-40B4-BE49-F238E27FC236}">
                  <a16:creationId xmlns:a16="http://schemas.microsoft.com/office/drawing/2014/main" id="{EE656AD3-DC28-468F-8B57-8AA533FA8D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24083" y="1316808"/>
              <a:ext cx="190959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Mid Gray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18">
              <a:extLst>
                <a:ext uri="{FF2B5EF4-FFF2-40B4-BE49-F238E27FC236}">
                  <a16:creationId xmlns:a16="http://schemas.microsoft.com/office/drawing/2014/main" id="{814C8FA7-78D5-4E18-BF96-60609D0F01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12023" y="1367608"/>
              <a:ext cx="118899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R115 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119">
              <a:extLst>
                <a:ext uri="{FF2B5EF4-FFF2-40B4-BE49-F238E27FC236}">
                  <a16:creationId xmlns:a16="http://schemas.microsoft.com/office/drawing/2014/main" id="{57B2AF63-17B2-41EB-801D-E18AD98EE7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029394" y="1367607"/>
              <a:ext cx="242602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G115 B115 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120">
              <a:extLst>
                <a:ext uri="{FF2B5EF4-FFF2-40B4-BE49-F238E27FC236}">
                  <a16:creationId xmlns:a16="http://schemas.microsoft.com/office/drawing/2014/main" id="{388B5C8E-DBA6-4160-B9BB-1960C1A0B8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770167" y="1319993"/>
              <a:ext cx="846139" cy="206375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92"/>
            </a:p>
          </p:txBody>
        </p:sp>
        <p:sp>
          <p:nvSpPr>
            <p:cNvPr id="29" name="Rectangle 121">
              <a:extLst>
                <a:ext uri="{FF2B5EF4-FFF2-40B4-BE49-F238E27FC236}">
                  <a16:creationId xmlns:a16="http://schemas.microsoft.com/office/drawing/2014/main" id="{A1A6D035-E3CD-42B8-8975-B525F1147A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801208" y="1316808"/>
              <a:ext cx="205371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Dark Gray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122">
              <a:extLst>
                <a:ext uri="{FF2B5EF4-FFF2-40B4-BE49-F238E27FC236}">
                  <a16:creationId xmlns:a16="http://schemas.microsoft.com/office/drawing/2014/main" id="{C617096A-F01A-4206-AB9C-F6FD8EC0B0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791225" y="1367608"/>
              <a:ext cx="270225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R47 G47 B47</a:t>
              </a:r>
              <a:endParaRPr kumimoji="0" lang="en-US" altLang="en-US" sz="2404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123">
              <a:extLst>
                <a:ext uri="{FF2B5EF4-FFF2-40B4-BE49-F238E27FC236}">
                  <a16:creationId xmlns:a16="http://schemas.microsoft.com/office/drawing/2014/main" id="{670927BA-F293-4110-A0C1-170F09AEB7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644879" y="1319993"/>
              <a:ext cx="846139" cy="2063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92"/>
            </a:p>
          </p:txBody>
        </p:sp>
        <p:sp>
          <p:nvSpPr>
            <p:cNvPr id="32" name="Rectangle 124">
              <a:extLst>
                <a:ext uri="{FF2B5EF4-FFF2-40B4-BE49-F238E27FC236}">
                  <a16:creationId xmlns:a16="http://schemas.microsoft.com/office/drawing/2014/main" id="{18FB6C06-854E-47F2-B656-3EF1B747E4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675521" y="1316808"/>
              <a:ext cx="207773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Rich Black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125">
              <a:extLst>
                <a:ext uri="{FF2B5EF4-FFF2-40B4-BE49-F238E27FC236}">
                  <a16:creationId xmlns:a16="http://schemas.microsoft.com/office/drawing/2014/main" id="{358F201B-BC90-4E08-9F7D-BED299007C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660620" y="1367608"/>
              <a:ext cx="66056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R0 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126">
              <a:extLst>
                <a:ext uri="{FF2B5EF4-FFF2-40B4-BE49-F238E27FC236}">
                  <a16:creationId xmlns:a16="http://schemas.microsoft.com/office/drawing/2014/main" id="{CD5E29CB-6B7E-4F2A-BF0F-FB430BBC93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727949" y="1367608"/>
              <a:ext cx="136914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G0 B0 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Freeform 127">
              <a:extLst>
                <a:ext uri="{FF2B5EF4-FFF2-40B4-BE49-F238E27FC236}">
                  <a16:creationId xmlns:a16="http://schemas.microsoft.com/office/drawing/2014/main" id="{6F7501EF-36B5-416E-BFA7-39DCE4B407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1316" y="1321580"/>
              <a:ext cx="846139" cy="206375"/>
            </a:xfrm>
            <a:custGeom>
              <a:avLst/>
              <a:gdLst>
                <a:gd name="T0" fmla="*/ 0 w 533"/>
                <a:gd name="T1" fmla="*/ 0 h 130"/>
                <a:gd name="T2" fmla="*/ 373 w 533"/>
                <a:gd name="T3" fmla="*/ 0 h 130"/>
                <a:gd name="T4" fmla="*/ 533 w 533"/>
                <a:gd name="T5" fmla="*/ 61 h 130"/>
                <a:gd name="T6" fmla="*/ 533 w 533"/>
                <a:gd name="T7" fmla="*/ 130 h 130"/>
                <a:gd name="T8" fmla="*/ 0 w 533"/>
                <a:gd name="T9" fmla="*/ 130 h 130"/>
                <a:gd name="T10" fmla="*/ 0 w 533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130">
                  <a:moveTo>
                    <a:pt x="0" y="0"/>
                  </a:moveTo>
                  <a:lnTo>
                    <a:pt x="373" y="0"/>
                  </a:lnTo>
                  <a:lnTo>
                    <a:pt x="533" y="61"/>
                  </a:lnTo>
                  <a:lnTo>
                    <a:pt x="533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92"/>
            </a:p>
          </p:txBody>
        </p:sp>
        <p:sp>
          <p:nvSpPr>
            <p:cNvPr id="36" name="Freeform 128">
              <a:extLst>
                <a:ext uri="{FF2B5EF4-FFF2-40B4-BE49-F238E27FC236}">
                  <a16:creationId xmlns:a16="http://schemas.microsoft.com/office/drawing/2014/main" id="{B52274DF-DE51-4C28-BE56-368FF3FF77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1316" y="1321580"/>
              <a:ext cx="846139" cy="206375"/>
            </a:xfrm>
            <a:custGeom>
              <a:avLst/>
              <a:gdLst>
                <a:gd name="T0" fmla="*/ 0 w 533"/>
                <a:gd name="T1" fmla="*/ 0 h 130"/>
                <a:gd name="T2" fmla="*/ 373 w 533"/>
                <a:gd name="T3" fmla="*/ 0 h 130"/>
                <a:gd name="T4" fmla="*/ 533 w 533"/>
                <a:gd name="T5" fmla="*/ 61 h 130"/>
                <a:gd name="T6" fmla="*/ 533 w 533"/>
                <a:gd name="T7" fmla="*/ 130 h 130"/>
                <a:gd name="T8" fmla="*/ 0 w 533"/>
                <a:gd name="T9" fmla="*/ 130 h 130"/>
                <a:gd name="T10" fmla="*/ 0 w 533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130">
                  <a:moveTo>
                    <a:pt x="0" y="0"/>
                  </a:moveTo>
                  <a:lnTo>
                    <a:pt x="373" y="0"/>
                  </a:lnTo>
                  <a:lnTo>
                    <a:pt x="533" y="61"/>
                  </a:lnTo>
                  <a:lnTo>
                    <a:pt x="533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92"/>
            </a:p>
          </p:txBody>
        </p:sp>
        <p:sp>
          <p:nvSpPr>
            <p:cNvPr id="37" name="Rectangle 129">
              <a:extLst>
                <a:ext uri="{FF2B5EF4-FFF2-40B4-BE49-F238E27FC236}">
                  <a16:creationId xmlns:a16="http://schemas.microsoft.com/office/drawing/2014/main" id="{8D4B30D3-FDB0-46D8-85C2-0D2102CE92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292299" y="1316809"/>
              <a:ext cx="126105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White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130">
              <a:extLst>
                <a:ext uri="{FF2B5EF4-FFF2-40B4-BE49-F238E27FC236}">
                  <a16:creationId xmlns:a16="http://schemas.microsoft.com/office/drawing/2014/main" id="{33699384-A956-4B78-9FF4-1E508723CC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287887" y="1367608"/>
              <a:ext cx="118899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R255 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131">
              <a:extLst>
                <a:ext uri="{FF2B5EF4-FFF2-40B4-BE49-F238E27FC236}">
                  <a16:creationId xmlns:a16="http://schemas.microsoft.com/office/drawing/2014/main" id="{D3F1975B-7D28-49B0-82FF-CE529ADB57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02188" y="1367608"/>
              <a:ext cx="123703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G255 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132">
              <a:extLst>
                <a:ext uri="{FF2B5EF4-FFF2-40B4-BE49-F238E27FC236}">
                  <a16:creationId xmlns:a16="http://schemas.microsoft.com/office/drawing/2014/main" id="{8DAF15E1-B304-4DDC-9A93-DFCF04FE64E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17651" y="1367608"/>
              <a:ext cx="106890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B255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Freeform 133">
              <a:extLst>
                <a:ext uri="{FF2B5EF4-FFF2-40B4-BE49-F238E27FC236}">
                  <a16:creationId xmlns:a16="http://schemas.microsoft.com/office/drawing/2014/main" id="{3597BF02-9960-4480-A25D-0DC148CE2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2329" y="1321580"/>
              <a:ext cx="846139" cy="206375"/>
            </a:xfrm>
            <a:custGeom>
              <a:avLst/>
              <a:gdLst>
                <a:gd name="T0" fmla="*/ 0 w 533"/>
                <a:gd name="T1" fmla="*/ 0 h 130"/>
                <a:gd name="T2" fmla="*/ 372 w 533"/>
                <a:gd name="T3" fmla="*/ 0 h 130"/>
                <a:gd name="T4" fmla="*/ 533 w 533"/>
                <a:gd name="T5" fmla="*/ 61 h 130"/>
                <a:gd name="T6" fmla="*/ 533 w 533"/>
                <a:gd name="T7" fmla="*/ 130 h 130"/>
                <a:gd name="T8" fmla="*/ 0 w 533"/>
                <a:gd name="T9" fmla="*/ 130 h 130"/>
                <a:gd name="T10" fmla="*/ 0 w 533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130">
                  <a:moveTo>
                    <a:pt x="0" y="0"/>
                  </a:moveTo>
                  <a:lnTo>
                    <a:pt x="372" y="0"/>
                  </a:lnTo>
                  <a:lnTo>
                    <a:pt x="533" y="61"/>
                  </a:lnTo>
                  <a:lnTo>
                    <a:pt x="533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92"/>
            </a:p>
          </p:txBody>
        </p:sp>
        <p:sp>
          <p:nvSpPr>
            <p:cNvPr id="42" name="Freeform 134">
              <a:extLst>
                <a:ext uri="{FF2B5EF4-FFF2-40B4-BE49-F238E27FC236}">
                  <a16:creationId xmlns:a16="http://schemas.microsoft.com/office/drawing/2014/main" id="{9B827304-DBAB-470D-B3BD-E8BC294CE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22329" y="1321580"/>
              <a:ext cx="846139" cy="206375"/>
            </a:xfrm>
            <a:custGeom>
              <a:avLst/>
              <a:gdLst>
                <a:gd name="T0" fmla="*/ 0 w 533"/>
                <a:gd name="T1" fmla="*/ 0 h 130"/>
                <a:gd name="T2" fmla="*/ 372 w 533"/>
                <a:gd name="T3" fmla="*/ 0 h 130"/>
                <a:gd name="T4" fmla="*/ 533 w 533"/>
                <a:gd name="T5" fmla="*/ 61 h 130"/>
                <a:gd name="T6" fmla="*/ 533 w 533"/>
                <a:gd name="T7" fmla="*/ 130 h 130"/>
                <a:gd name="T8" fmla="*/ 0 w 533"/>
                <a:gd name="T9" fmla="*/ 130 h 130"/>
                <a:gd name="T10" fmla="*/ 0 w 533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130">
                  <a:moveTo>
                    <a:pt x="0" y="0"/>
                  </a:moveTo>
                  <a:lnTo>
                    <a:pt x="372" y="0"/>
                  </a:lnTo>
                  <a:lnTo>
                    <a:pt x="533" y="61"/>
                  </a:lnTo>
                  <a:lnTo>
                    <a:pt x="533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92"/>
            </a:p>
          </p:txBody>
        </p:sp>
        <p:sp>
          <p:nvSpPr>
            <p:cNvPr id="43" name="Rectangle 135">
              <a:extLst>
                <a:ext uri="{FF2B5EF4-FFF2-40B4-BE49-F238E27FC236}">
                  <a16:creationId xmlns:a16="http://schemas.microsoft.com/office/drawing/2014/main" id="{DFAE7FF7-5B8A-42D4-9B85-B29DE7491C2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40907" y="1316808"/>
              <a:ext cx="97282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Gray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136">
              <a:extLst>
                <a:ext uri="{FF2B5EF4-FFF2-40B4-BE49-F238E27FC236}">
                  <a16:creationId xmlns:a16="http://schemas.microsoft.com/office/drawing/2014/main" id="{D44FFB24-0723-476D-8E9B-034F6556B2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37312" y="1367608"/>
              <a:ext cx="118899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R210 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137">
              <a:extLst>
                <a:ext uri="{FF2B5EF4-FFF2-40B4-BE49-F238E27FC236}">
                  <a16:creationId xmlns:a16="http://schemas.microsoft.com/office/drawing/2014/main" id="{FCC0D2CB-3CA6-4206-B125-1192A0936F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54682" y="1367607"/>
              <a:ext cx="242602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G210 B210 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Freeform 138">
              <a:extLst>
                <a:ext uri="{FF2B5EF4-FFF2-40B4-BE49-F238E27FC236}">
                  <a16:creationId xmlns:a16="http://schemas.microsoft.com/office/drawing/2014/main" id="{4F5EB9A3-2DD2-42AA-ACE0-36851C71B7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616" y="1321580"/>
              <a:ext cx="846139" cy="206375"/>
            </a:xfrm>
            <a:custGeom>
              <a:avLst/>
              <a:gdLst>
                <a:gd name="T0" fmla="*/ 0 w 533"/>
                <a:gd name="T1" fmla="*/ 0 h 130"/>
                <a:gd name="T2" fmla="*/ 372 w 533"/>
                <a:gd name="T3" fmla="*/ 0 h 130"/>
                <a:gd name="T4" fmla="*/ 533 w 533"/>
                <a:gd name="T5" fmla="*/ 61 h 130"/>
                <a:gd name="T6" fmla="*/ 533 w 533"/>
                <a:gd name="T7" fmla="*/ 130 h 130"/>
                <a:gd name="T8" fmla="*/ 0 w 533"/>
                <a:gd name="T9" fmla="*/ 130 h 130"/>
                <a:gd name="T10" fmla="*/ 0 w 533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130">
                  <a:moveTo>
                    <a:pt x="0" y="0"/>
                  </a:moveTo>
                  <a:lnTo>
                    <a:pt x="372" y="0"/>
                  </a:lnTo>
                  <a:lnTo>
                    <a:pt x="533" y="61"/>
                  </a:lnTo>
                  <a:lnTo>
                    <a:pt x="533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92"/>
            </a:p>
          </p:txBody>
        </p:sp>
        <p:sp>
          <p:nvSpPr>
            <p:cNvPr id="47" name="Freeform 139">
              <a:extLst>
                <a:ext uri="{FF2B5EF4-FFF2-40B4-BE49-F238E27FC236}">
                  <a16:creationId xmlns:a16="http://schemas.microsoft.com/office/drawing/2014/main" id="{71C5269E-7F8C-4727-A3D8-2C35528750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7616" y="1321580"/>
              <a:ext cx="846139" cy="206375"/>
            </a:xfrm>
            <a:custGeom>
              <a:avLst/>
              <a:gdLst>
                <a:gd name="T0" fmla="*/ 0 w 533"/>
                <a:gd name="T1" fmla="*/ 0 h 130"/>
                <a:gd name="T2" fmla="*/ 372 w 533"/>
                <a:gd name="T3" fmla="*/ 0 h 130"/>
                <a:gd name="T4" fmla="*/ 533 w 533"/>
                <a:gd name="T5" fmla="*/ 61 h 130"/>
                <a:gd name="T6" fmla="*/ 533 w 533"/>
                <a:gd name="T7" fmla="*/ 130 h 130"/>
                <a:gd name="T8" fmla="*/ 0 w 533"/>
                <a:gd name="T9" fmla="*/ 130 h 130"/>
                <a:gd name="T10" fmla="*/ 0 w 533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130">
                  <a:moveTo>
                    <a:pt x="0" y="0"/>
                  </a:moveTo>
                  <a:lnTo>
                    <a:pt x="372" y="0"/>
                  </a:lnTo>
                  <a:lnTo>
                    <a:pt x="533" y="61"/>
                  </a:lnTo>
                  <a:lnTo>
                    <a:pt x="533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8" cap="flat">
              <a:solidFill>
                <a:srgbClr val="BFBF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92"/>
            </a:p>
          </p:txBody>
        </p:sp>
        <p:sp>
          <p:nvSpPr>
            <p:cNvPr id="48" name="Rectangle 140">
              <a:extLst>
                <a:ext uri="{FF2B5EF4-FFF2-40B4-BE49-F238E27FC236}">
                  <a16:creationId xmlns:a16="http://schemas.microsoft.com/office/drawing/2014/main" id="{865A0351-A673-44EC-A78A-B7C69F453F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77875" y="1316808"/>
              <a:ext cx="210175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Light Gray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141">
              <a:extLst>
                <a:ext uri="{FF2B5EF4-FFF2-40B4-BE49-F238E27FC236}">
                  <a16:creationId xmlns:a16="http://schemas.microsoft.com/office/drawing/2014/main" id="{43E35BEB-5B99-41E9-A36B-9F57BC63C7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162599" y="1367607"/>
              <a:ext cx="118899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R230 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142">
              <a:extLst>
                <a:ext uri="{FF2B5EF4-FFF2-40B4-BE49-F238E27FC236}">
                  <a16:creationId xmlns:a16="http://schemas.microsoft.com/office/drawing/2014/main" id="{7D00CB66-0BF1-4DDE-8903-25FEF4E790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76901" y="1367607"/>
              <a:ext cx="123703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G230 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143">
              <a:extLst>
                <a:ext uri="{FF2B5EF4-FFF2-40B4-BE49-F238E27FC236}">
                  <a16:creationId xmlns:a16="http://schemas.microsoft.com/office/drawing/2014/main" id="{6BD5DC5A-A192-4F97-B169-7C9EFA33D1F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93951" y="1367607"/>
              <a:ext cx="106890" cy="61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33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B230</a:t>
              </a:r>
              <a:endParaRPr kumimoji="0" lang="en-US" altLang="en-US" sz="2404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81D947F-73E7-4082-9769-2E7518845468}"/>
                </a:ext>
              </a:extLst>
            </p:cNvPr>
            <p:cNvGrpSpPr/>
            <p:nvPr userDrawn="1"/>
          </p:nvGrpSpPr>
          <p:grpSpPr>
            <a:xfrm>
              <a:off x="6899062" y="1728339"/>
              <a:ext cx="846139" cy="134933"/>
              <a:chOff x="7004478" y="1450976"/>
              <a:chExt cx="846139" cy="134933"/>
            </a:xfrm>
          </p:grpSpPr>
          <p:sp>
            <p:nvSpPr>
              <p:cNvPr id="80" name="Rectangle 105">
                <a:extLst>
                  <a:ext uri="{FF2B5EF4-FFF2-40B4-BE49-F238E27FC236}">
                    <a16:creationId xmlns:a16="http://schemas.microsoft.com/office/drawing/2014/main" id="{2922A159-0BF5-43BC-BB1D-8554C11478A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04478" y="1450976"/>
                <a:ext cx="846139" cy="134933"/>
              </a:xfrm>
              <a:prstGeom prst="rect">
                <a:avLst/>
              </a:prstGeom>
              <a:solidFill>
                <a:srgbClr val="31752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81" name="Rectangle 106">
                <a:extLst>
                  <a:ext uri="{FF2B5EF4-FFF2-40B4-BE49-F238E27FC236}">
                    <a16:creationId xmlns:a16="http://schemas.microsoft.com/office/drawing/2014/main" id="{BC7B72BE-EE22-4A2A-A388-C391E7AEAC6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50885" y="1452119"/>
                <a:ext cx="464787" cy="6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4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Project/Planner Green</a:t>
                </a:r>
                <a:endParaRPr kumimoji="0" lang="en-US" altLang="en-US" sz="2402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107">
                <a:extLst>
                  <a:ext uri="{FF2B5EF4-FFF2-40B4-BE49-F238E27FC236}">
                    <a16:creationId xmlns:a16="http://schemas.microsoft.com/office/drawing/2014/main" id="{9165E56C-B493-45C2-A3AD-0F9EDA2D5B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31494" y="1514341"/>
                <a:ext cx="308657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R49 G117 B47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57B554E-31D3-4662-AEB6-FA179513E224}"/>
                </a:ext>
              </a:extLst>
            </p:cNvPr>
            <p:cNvGrpSpPr/>
            <p:nvPr userDrawn="1"/>
          </p:nvGrpSpPr>
          <p:grpSpPr>
            <a:xfrm>
              <a:off x="4276703" y="2035842"/>
              <a:ext cx="846139" cy="142883"/>
              <a:chOff x="9632950" y="1001705"/>
              <a:chExt cx="846139" cy="142883"/>
            </a:xfrm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AC1D7D0B-0488-4F3C-AD36-A8AEC1B35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632950" y="1004888"/>
                <a:ext cx="846139" cy="139700"/>
              </a:xfrm>
              <a:prstGeom prst="rect">
                <a:avLst/>
              </a:prstGeom>
              <a:solidFill>
                <a:srgbClr val="B74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78" name="Rectangle 6">
                <a:extLst>
                  <a:ext uri="{FF2B5EF4-FFF2-40B4-BE49-F238E27FC236}">
                    <a16:creationId xmlns:a16="http://schemas.microsoft.com/office/drawing/2014/main" id="{1536EEF4-7450-4DA3-8A36-68E772A04E5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79525" y="1001705"/>
                <a:ext cx="403536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PowerPoint Orange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" name="Rectangle 8">
                <a:extLst>
                  <a:ext uri="{FF2B5EF4-FFF2-40B4-BE49-F238E27FC236}">
                    <a16:creationId xmlns:a16="http://schemas.microsoft.com/office/drawing/2014/main" id="{C7329DE0-14F8-4663-A43A-0312CDC2F45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654501" y="1050918"/>
                <a:ext cx="296647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R183 G71 B42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4" name="Rectangle 32">
              <a:extLst>
                <a:ext uri="{FF2B5EF4-FFF2-40B4-BE49-F238E27FC236}">
                  <a16:creationId xmlns:a16="http://schemas.microsoft.com/office/drawing/2014/main" id="{9E78F3FD-3DBD-4296-B274-9C23866CBF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296023" y="1878181"/>
              <a:ext cx="821525" cy="53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122052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67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</a:rPr>
                <a:t>Lens, Remote</a:t>
              </a:r>
              <a:endParaRPr kumimoji="0" lang="en-US" altLang="en-US" sz="467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CD7088-0E15-406E-92E1-822072378707}"/>
                </a:ext>
              </a:extLst>
            </p:cNvPr>
            <p:cNvGrpSpPr/>
            <p:nvPr userDrawn="1"/>
          </p:nvGrpSpPr>
          <p:grpSpPr>
            <a:xfrm>
              <a:off x="7769992" y="1568251"/>
              <a:ext cx="846139" cy="141972"/>
              <a:chOff x="8755783" y="998527"/>
              <a:chExt cx="846139" cy="141972"/>
            </a:xfrm>
          </p:grpSpPr>
          <p:sp>
            <p:nvSpPr>
              <p:cNvPr id="74" name="Freeform 69">
                <a:extLst>
                  <a:ext uri="{FF2B5EF4-FFF2-40B4-BE49-F238E27FC236}">
                    <a16:creationId xmlns:a16="http://schemas.microsoft.com/office/drawing/2014/main" id="{9EA3AFFA-C352-48C5-AE77-B20EEDD19C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755783" y="1000799"/>
                <a:ext cx="846139" cy="139700"/>
              </a:xfrm>
              <a:prstGeom prst="rect">
                <a:avLst/>
              </a:prstGeom>
              <a:solidFill>
                <a:srgbClr val="5558A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75" name="Rectangle 90">
                <a:extLst>
                  <a:ext uri="{FF2B5EF4-FFF2-40B4-BE49-F238E27FC236}">
                    <a16:creationId xmlns:a16="http://schemas.microsoft.com/office/drawing/2014/main" id="{7FEC1FA8-8C3B-4BB8-83C7-4D9D452402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92525" y="998527"/>
                <a:ext cx="282235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Teams Purple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" name="Rectangle 91">
                <a:extLst>
                  <a:ext uri="{FF2B5EF4-FFF2-40B4-BE49-F238E27FC236}">
                    <a16:creationId xmlns:a16="http://schemas.microsoft.com/office/drawing/2014/main" id="{56153DEA-D7FA-4CAE-91D8-2C7EDB4072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80920" y="1047741"/>
                <a:ext cx="308657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R85 G88 B175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399C9FB-8E07-42B3-AFD1-FF2E8A2BC6F7}"/>
                </a:ext>
              </a:extLst>
            </p:cNvPr>
            <p:cNvGrpSpPr/>
            <p:nvPr userDrawn="1"/>
          </p:nvGrpSpPr>
          <p:grpSpPr>
            <a:xfrm>
              <a:off x="6022330" y="1717571"/>
              <a:ext cx="846139" cy="142883"/>
              <a:chOff x="10507663" y="1447793"/>
              <a:chExt cx="846139" cy="142883"/>
            </a:xfrm>
          </p:grpSpPr>
          <p:sp>
            <p:nvSpPr>
              <p:cNvPr id="71" name="Rectangle 100">
                <a:extLst>
                  <a:ext uri="{FF2B5EF4-FFF2-40B4-BE49-F238E27FC236}">
                    <a16:creationId xmlns:a16="http://schemas.microsoft.com/office/drawing/2014/main" id="{AFD41A5D-BE7F-434A-8D43-EC620EF4E10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07663" y="1450976"/>
                <a:ext cx="846139" cy="139700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72" name="Rectangle 101">
                <a:extLst>
                  <a:ext uri="{FF2B5EF4-FFF2-40B4-BE49-F238E27FC236}">
                    <a16:creationId xmlns:a16="http://schemas.microsoft.com/office/drawing/2014/main" id="{C86ECC60-E707-4BEB-91C7-417DADF259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47589" y="1447793"/>
                <a:ext cx="335079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Sway Teal (Teal)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102">
                <a:extLst>
                  <a:ext uri="{FF2B5EF4-FFF2-40B4-BE49-F238E27FC236}">
                    <a16:creationId xmlns:a16="http://schemas.microsoft.com/office/drawing/2014/main" id="{2B3EE487-07CB-4AA6-B913-6A7C54DF9F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530344" y="1497006"/>
                <a:ext cx="308657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R0 G130 B114 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5A0663B-31A5-4DC2-A010-516DF85017A4}"/>
                </a:ext>
              </a:extLst>
            </p:cNvPr>
            <p:cNvGrpSpPr/>
            <p:nvPr userDrawn="1"/>
          </p:nvGrpSpPr>
          <p:grpSpPr>
            <a:xfrm>
              <a:off x="5149903" y="2032685"/>
              <a:ext cx="846139" cy="141972"/>
              <a:chOff x="8755783" y="998527"/>
              <a:chExt cx="846139" cy="141972"/>
            </a:xfrm>
          </p:grpSpPr>
          <p:sp>
            <p:nvSpPr>
              <p:cNvPr id="68" name="Freeform 69">
                <a:extLst>
                  <a:ext uri="{FF2B5EF4-FFF2-40B4-BE49-F238E27FC236}">
                    <a16:creationId xmlns:a16="http://schemas.microsoft.com/office/drawing/2014/main" id="{C939B3B9-4D7C-4076-B97E-4FFFCF7D6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755783" y="1000799"/>
                <a:ext cx="846139" cy="139700"/>
              </a:xfrm>
              <a:prstGeom prst="rect">
                <a:avLst/>
              </a:prstGeom>
              <a:solidFill>
                <a:srgbClr val="3955A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69" name="Rectangle 90">
                <a:extLst>
                  <a:ext uri="{FF2B5EF4-FFF2-40B4-BE49-F238E27FC236}">
                    <a16:creationId xmlns:a16="http://schemas.microsoft.com/office/drawing/2014/main" id="{279C4126-906B-425E-AACB-53C5495E83E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87274" y="998527"/>
                <a:ext cx="202969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Visio Blue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" name="Rectangle 91">
                <a:extLst>
                  <a:ext uri="{FF2B5EF4-FFF2-40B4-BE49-F238E27FC236}">
                    <a16:creationId xmlns:a16="http://schemas.microsoft.com/office/drawing/2014/main" id="{054D69E3-09CA-46BA-9FF5-D980BEF5D1E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8779710" y="1047741"/>
                <a:ext cx="296647" cy="61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R57 G85 B163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E2F050C-08E5-4BD5-AF64-281B702151C1}"/>
                </a:ext>
              </a:extLst>
            </p:cNvPr>
            <p:cNvGrpSpPr/>
            <p:nvPr userDrawn="1"/>
          </p:nvGrpSpPr>
          <p:grpSpPr>
            <a:xfrm>
              <a:off x="4276162" y="2341689"/>
              <a:ext cx="846139" cy="142884"/>
              <a:chOff x="7008812" y="1447792"/>
              <a:chExt cx="846139" cy="142884"/>
            </a:xfrm>
          </p:grpSpPr>
          <p:sp>
            <p:nvSpPr>
              <p:cNvPr id="65" name="Rectangle 79">
                <a:extLst>
                  <a:ext uri="{FF2B5EF4-FFF2-40B4-BE49-F238E27FC236}">
                    <a16:creationId xmlns:a16="http://schemas.microsoft.com/office/drawing/2014/main" id="{939906F7-F449-4F2B-946C-2C623A02516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08812" y="1450976"/>
                <a:ext cx="846139" cy="139700"/>
              </a:xfrm>
              <a:prstGeom prst="rect">
                <a:avLst/>
              </a:prstGeom>
              <a:solidFill>
                <a:srgbClr val="A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92"/>
              </a:p>
            </p:txBody>
          </p:sp>
          <p:sp>
            <p:nvSpPr>
              <p:cNvPr id="66" name="Rectangle 80">
                <a:extLst>
                  <a:ext uri="{FF2B5EF4-FFF2-40B4-BE49-F238E27FC236}">
                    <a16:creationId xmlns:a16="http://schemas.microsoft.com/office/drawing/2014/main" id="{93DF3C36-38AF-41C2-84FD-798A462FA64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39245" y="1447792"/>
                <a:ext cx="187356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Dark Red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" name="Rectangle 81">
                <a:extLst>
                  <a:ext uri="{FF2B5EF4-FFF2-40B4-BE49-F238E27FC236}">
                    <a16:creationId xmlns:a16="http://schemas.microsoft.com/office/drawing/2014/main" id="{3D129723-3605-4156-9E86-E817AD57E07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029455" y="1497005"/>
                <a:ext cx="243803" cy="61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526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3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R168 G0 B0</a:t>
                </a:r>
                <a:endParaRPr kumimoji="0" lang="en-US" altLang="en-US" sz="2404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74CE866-939C-4C34-B5C2-E8A087FB26EE}"/>
                </a:ext>
              </a:extLst>
            </p:cNvPr>
            <p:cNvGrpSpPr/>
            <p:nvPr userDrawn="1"/>
          </p:nvGrpSpPr>
          <p:grpSpPr>
            <a:xfrm>
              <a:off x="4277486" y="1577074"/>
              <a:ext cx="846138" cy="141288"/>
              <a:chOff x="5368926" y="3257550"/>
              <a:chExt cx="846138" cy="141288"/>
            </a:xfrm>
          </p:grpSpPr>
          <p:sp>
            <p:nvSpPr>
              <p:cNvPr id="60" name="Freeform 49">
                <a:extLst>
                  <a:ext uri="{FF2B5EF4-FFF2-40B4-BE49-F238E27FC236}">
                    <a16:creationId xmlns:a16="http://schemas.microsoft.com/office/drawing/2014/main" id="{3DBA180B-BF25-4EEA-B8D9-F29B92B896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368926" y="3257550"/>
                <a:ext cx="846138" cy="141288"/>
              </a:xfrm>
              <a:prstGeom prst="rect">
                <a:avLst/>
              </a:pr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6"/>
              </a:p>
            </p:txBody>
          </p:sp>
          <p:sp>
            <p:nvSpPr>
              <p:cNvPr id="61" name="Rectangle 50">
                <a:extLst>
                  <a:ext uri="{FF2B5EF4-FFF2-40B4-BE49-F238E27FC236}">
                    <a16:creationId xmlns:a16="http://schemas.microsoft.com/office/drawing/2014/main" id="{3C949AED-D7A2-4330-9393-1DD2F0B3317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417445" y="3267238"/>
                <a:ext cx="252210" cy="6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45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4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Light Yellow</a:t>
                </a:r>
                <a:endParaRPr kumimoji="0" lang="en-US" altLang="en-US" sz="2402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1">
                <a:extLst>
                  <a:ext uri="{FF2B5EF4-FFF2-40B4-BE49-F238E27FC236}">
                    <a16:creationId xmlns:a16="http://schemas.microsoft.com/office/drawing/2014/main" id="{22C1A43A-A524-4732-951E-ADC058F62A5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8376" y="3314863"/>
                <a:ext cx="118899" cy="6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45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4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R255 </a:t>
                </a:r>
                <a:endParaRPr kumimoji="0" lang="en-US" altLang="en-US" sz="2402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2">
                <a:extLst>
                  <a:ext uri="{FF2B5EF4-FFF2-40B4-BE49-F238E27FC236}">
                    <a16:creationId xmlns:a16="http://schemas.microsoft.com/office/drawing/2014/main" id="{B5946D0E-4A8B-4F85-90C4-A9657FA7027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512655" y="3314863"/>
                <a:ext cx="123703" cy="6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45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4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G241 </a:t>
                </a:r>
                <a:endParaRPr kumimoji="0" lang="en-US" altLang="en-US" sz="2402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" name="Rectangle 53">
                <a:extLst>
                  <a:ext uri="{FF2B5EF4-FFF2-40B4-BE49-F238E27FC236}">
                    <a16:creationId xmlns:a16="http://schemas.microsoft.com/office/drawing/2014/main" id="{7C71D913-6B7C-48D3-A93F-7A6CD0221D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628447" y="3314862"/>
                <a:ext cx="54046" cy="6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122045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34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B0</a:t>
                </a:r>
                <a:endParaRPr kumimoji="0" lang="en-US" altLang="en-US" sz="2402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21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89" r:id="rId13"/>
    <p:sldLayoutId id="2147483788" r:id="rId14"/>
  </p:sldLayoutIdLst>
  <p:txStyles>
    <p:titleStyle>
      <a:lvl1pPr algn="l" defTabSz="660248" rtl="0" eaLnBrk="1" latinLnBrk="0" hangingPunct="1">
        <a:lnSpc>
          <a:spcPct val="90000"/>
        </a:lnSpc>
        <a:spcBef>
          <a:spcPct val="0"/>
        </a:spcBef>
        <a:buNone/>
        <a:defRPr sz="31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5062" indent="-165062" algn="l" defTabSz="660248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022" kern="1200">
          <a:solidFill>
            <a:schemeClr val="tx1"/>
          </a:solidFill>
          <a:latin typeface="+mn-lt"/>
          <a:ea typeface="+mn-ea"/>
          <a:cs typeface="+mn-cs"/>
        </a:defRPr>
      </a:lvl1pPr>
      <a:lvl2pPr marL="495186" indent="-165062" algn="l" defTabSz="660248" rtl="0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825310" indent="-165062" algn="l" defTabSz="660248" rtl="0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444" kern="1200">
          <a:solidFill>
            <a:schemeClr val="tx1"/>
          </a:solidFill>
          <a:latin typeface="+mn-lt"/>
          <a:ea typeface="+mn-ea"/>
          <a:cs typeface="+mn-cs"/>
        </a:defRPr>
      </a:lvl3pPr>
      <a:lvl4pPr marL="1155433" indent="-165062" algn="l" defTabSz="660248" rtl="0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85557" indent="-165062" algn="l" defTabSz="660248" rtl="0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15681" indent="-165062" algn="l" defTabSz="660248" rtl="0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45805" indent="-165062" algn="l" defTabSz="660248" rtl="0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75929" indent="-165062" algn="l" defTabSz="660248" rtl="0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06053" indent="-165062" algn="l" defTabSz="660248" rtl="0" eaLnBrk="1" latinLnBrk="0" hangingPunct="1">
        <a:lnSpc>
          <a:spcPct val="90000"/>
        </a:lnSpc>
        <a:spcBef>
          <a:spcPts val="361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02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0124" algn="l" defTabSz="6602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60248" algn="l" defTabSz="6602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90372" algn="l" defTabSz="6602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20495" algn="l" defTabSz="6602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50619" algn="l" defTabSz="6602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80743" algn="l" defTabSz="6602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10867" algn="l" defTabSz="6602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40991" algn="l" defTabSz="6602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2.emf"/><Relationship Id="rId18" Type="http://schemas.openxmlformats.org/officeDocument/2006/relationships/image" Target="../media/image247.emf"/><Relationship Id="rId26" Type="http://schemas.openxmlformats.org/officeDocument/2006/relationships/image" Target="../media/image255.emf"/><Relationship Id="rId39" Type="http://schemas.openxmlformats.org/officeDocument/2006/relationships/image" Target="../media/image268.png"/><Relationship Id="rId21" Type="http://schemas.openxmlformats.org/officeDocument/2006/relationships/image" Target="../media/image250.emf"/><Relationship Id="rId34" Type="http://schemas.openxmlformats.org/officeDocument/2006/relationships/image" Target="../media/image263.svg"/><Relationship Id="rId42" Type="http://schemas.openxmlformats.org/officeDocument/2006/relationships/image" Target="../media/image271.svg"/><Relationship Id="rId47" Type="http://schemas.openxmlformats.org/officeDocument/2006/relationships/image" Target="../media/image276.png"/><Relationship Id="rId50" Type="http://schemas.openxmlformats.org/officeDocument/2006/relationships/image" Target="../media/image279.svg"/><Relationship Id="rId55" Type="http://schemas.openxmlformats.org/officeDocument/2006/relationships/image" Target="../media/image284.png"/><Relationship Id="rId63" Type="http://schemas.openxmlformats.org/officeDocument/2006/relationships/image" Target="../media/image292.png"/><Relationship Id="rId68" Type="http://schemas.openxmlformats.org/officeDocument/2006/relationships/image" Target="../media/image297.svg"/><Relationship Id="rId76" Type="http://schemas.openxmlformats.org/officeDocument/2006/relationships/image" Target="../media/image305.svg"/><Relationship Id="rId84" Type="http://schemas.openxmlformats.org/officeDocument/2006/relationships/image" Target="../media/image313.svg"/><Relationship Id="rId7" Type="http://schemas.openxmlformats.org/officeDocument/2006/relationships/image" Target="../media/image236.emf"/><Relationship Id="rId71" Type="http://schemas.openxmlformats.org/officeDocument/2006/relationships/image" Target="../media/image300.png"/><Relationship Id="rId2" Type="http://schemas.openxmlformats.org/officeDocument/2006/relationships/image" Target="../media/image231.emf"/><Relationship Id="rId16" Type="http://schemas.openxmlformats.org/officeDocument/2006/relationships/image" Target="../media/image245.emf"/><Relationship Id="rId29" Type="http://schemas.openxmlformats.org/officeDocument/2006/relationships/image" Target="../media/image258.emf"/><Relationship Id="rId11" Type="http://schemas.openxmlformats.org/officeDocument/2006/relationships/image" Target="../media/image240.emf"/><Relationship Id="rId24" Type="http://schemas.openxmlformats.org/officeDocument/2006/relationships/image" Target="../media/image253.emf"/><Relationship Id="rId32" Type="http://schemas.openxmlformats.org/officeDocument/2006/relationships/image" Target="../media/image261.svg"/><Relationship Id="rId37" Type="http://schemas.openxmlformats.org/officeDocument/2006/relationships/image" Target="../media/image266.png"/><Relationship Id="rId40" Type="http://schemas.openxmlformats.org/officeDocument/2006/relationships/image" Target="../media/image269.svg"/><Relationship Id="rId45" Type="http://schemas.openxmlformats.org/officeDocument/2006/relationships/image" Target="../media/image274.png"/><Relationship Id="rId53" Type="http://schemas.openxmlformats.org/officeDocument/2006/relationships/image" Target="../media/image282.png"/><Relationship Id="rId58" Type="http://schemas.openxmlformats.org/officeDocument/2006/relationships/image" Target="../media/image287.svg"/><Relationship Id="rId66" Type="http://schemas.openxmlformats.org/officeDocument/2006/relationships/image" Target="../media/image295.svg"/><Relationship Id="rId74" Type="http://schemas.openxmlformats.org/officeDocument/2006/relationships/image" Target="../media/image303.svg"/><Relationship Id="rId79" Type="http://schemas.openxmlformats.org/officeDocument/2006/relationships/image" Target="../media/image308.png"/><Relationship Id="rId87" Type="http://schemas.openxmlformats.org/officeDocument/2006/relationships/image" Target="../media/image316.png"/><Relationship Id="rId5" Type="http://schemas.openxmlformats.org/officeDocument/2006/relationships/image" Target="../media/image234.emf"/><Relationship Id="rId61" Type="http://schemas.openxmlformats.org/officeDocument/2006/relationships/image" Target="../media/image290.png"/><Relationship Id="rId82" Type="http://schemas.openxmlformats.org/officeDocument/2006/relationships/image" Target="../media/image311.svg"/><Relationship Id="rId19" Type="http://schemas.openxmlformats.org/officeDocument/2006/relationships/image" Target="../media/image248.emf"/><Relationship Id="rId4" Type="http://schemas.openxmlformats.org/officeDocument/2006/relationships/image" Target="../media/image233.emf"/><Relationship Id="rId9" Type="http://schemas.openxmlformats.org/officeDocument/2006/relationships/image" Target="../media/image238.emf"/><Relationship Id="rId14" Type="http://schemas.openxmlformats.org/officeDocument/2006/relationships/image" Target="../media/image243.emf"/><Relationship Id="rId22" Type="http://schemas.openxmlformats.org/officeDocument/2006/relationships/image" Target="../media/image251.emf"/><Relationship Id="rId27" Type="http://schemas.openxmlformats.org/officeDocument/2006/relationships/image" Target="../media/image256.emf"/><Relationship Id="rId30" Type="http://schemas.openxmlformats.org/officeDocument/2006/relationships/image" Target="../media/image259.emf"/><Relationship Id="rId35" Type="http://schemas.openxmlformats.org/officeDocument/2006/relationships/image" Target="../media/image264.png"/><Relationship Id="rId43" Type="http://schemas.openxmlformats.org/officeDocument/2006/relationships/image" Target="../media/image272.png"/><Relationship Id="rId48" Type="http://schemas.openxmlformats.org/officeDocument/2006/relationships/image" Target="../media/image277.svg"/><Relationship Id="rId56" Type="http://schemas.openxmlformats.org/officeDocument/2006/relationships/image" Target="../media/image285.svg"/><Relationship Id="rId64" Type="http://schemas.openxmlformats.org/officeDocument/2006/relationships/image" Target="../media/image293.svg"/><Relationship Id="rId69" Type="http://schemas.openxmlformats.org/officeDocument/2006/relationships/image" Target="../media/image298.png"/><Relationship Id="rId77" Type="http://schemas.openxmlformats.org/officeDocument/2006/relationships/image" Target="../media/image306.png"/><Relationship Id="rId8" Type="http://schemas.openxmlformats.org/officeDocument/2006/relationships/image" Target="../media/image237.emf"/><Relationship Id="rId51" Type="http://schemas.openxmlformats.org/officeDocument/2006/relationships/image" Target="../media/image280.png"/><Relationship Id="rId72" Type="http://schemas.openxmlformats.org/officeDocument/2006/relationships/image" Target="../media/image301.svg"/><Relationship Id="rId80" Type="http://schemas.openxmlformats.org/officeDocument/2006/relationships/image" Target="../media/image309.svg"/><Relationship Id="rId85" Type="http://schemas.openxmlformats.org/officeDocument/2006/relationships/image" Target="../media/image314.png"/><Relationship Id="rId3" Type="http://schemas.openxmlformats.org/officeDocument/2006/relationships/image" Target="../media/image232.emf"/><Relationship Id="rId12" Type="http://schemas.openxmlformats.org/officeDocument/2006/relationships/image" Target="../media/image241.emf"/><Relationship Id="rId17" Type="http://schemas.openxmlformats.org/officeDocument/2006/relationships/image" Target="../media/image246.emf"/><Relationship Id="rId25" Type="http://schemas.openxmlformats.org/officeDocument/2006/relationships/image" Target="../media/image254.emf"/><Relationship Id="rId33" Type="http://schemas.openxmlformats.org/officeDocument/2006/relationships/image" Target="../media/image262.png"/><Relationship Id="rId38" Type="http://schemas.openxmlformats.org/officeDocument/2006/relationships/image" Target="../media/image267.svg"/><Relationship Id="rId46" Type="http://schemas.openxmlformats.org/officeDocument/2006/relationships/image" Target="../media/image275.svg"/><Relationship Id="rId59" Type="http://schemas.openxmlformats.org/officeDocument/2006/relationships/image" Target="../media/image288.png"/><Relationship Id="rId67" Type="http://schemas.openxmlformats.org/officeDocument/2006/relationships/image" Target="../media/image296.png"/><Relationship Id="rId20" Type="http://schemas.openxmlformats.org/officeDocument/2006/relationships/image" Target="../media/image249.emf"/><Relationship Id="rId41" Type="http://schemas.openxmlformats.org/officeDocument/2006/relationships/image" Target="../media/image270.png"/><Relationship Id="rId54" Type="http://schemas.openxmlformats.org/officeDocument/2006/relationships/image" Target="../media/image283.svg"/><Relationship Id="rId62" Type="http://schemas.openxmlformats.org/officeDocument/2006/relationships/image" Target="../media/image291.svg"/><Relationship Id="rId70" Type="http://schemas.openxmlformats.org/officeDocument/2006/relationships/image" Target="../media/image299.svg"/><Relationship Id="rId75" Type="http://schemas.openxmlformats.org/officeDocument/2006/relationships/image" Target="../media/image304.png"/><Relationship Id="rId83" Type="http://schemas.openxmlformats.org/officeDocument/2006/relationships/image" Target="../media/image312.png"/><Relationship Id="rId88" Type="http://schemas.openxmlformats.org/officeDocument/2006/relationships/image" Target="../media/image31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5.emf"/><Relationship Id="rId15" Type="http://schemas.openxmlformats.org/officeDocument/2006/relationships/image" Target="../media/image244.emf"/><Relationship Id="rId23" Type="http://schemas.openxmlformats.org/officeDocument/2006/relationships/image" Target="../media/image252.emf"/><Relationship Id="rId28" Type="http://schemas.openxmlformats.org/officeDocument/2006/relationships/image" Target="../media/image257.emf"/><Relationship Id="rId36" Type="http://schemas.openxmlformats.org/officeDocument/2006/relationships/image" Target="../media/image265.svg"/><Relationship Id="rId49" Type="http://schemas.openxmlformats.org/officeDocument/2006/relationships/image" Target="../media/image278.png"/><Relationship Id="rId57" Type="http://schemas.openxmlformats.org/officeDocument/2006/relationships/image" Target="../media/image286.png"/><Relationship Id="rId10" Type="http://schemas.openxmlformats.org/officeDocument/2006/relationships/image" Target="../media/image239.emf"/><Relationship Id="rId31" Type="http://schemas.openxmlformats.org/officeDocument/2006/relationships/image" Target="../media/image260.png"/><Relationship Id="rId44" Type="http://schemas.openxmlformats.org/officeDocument/2006/relationships/image" Target="../media/image273.svg"/><Relationship Id="rId52" Type="http://schemas.openxmlformats.org/officeDocument/2006/relationships/image" Target="../media/image281.svg"/><Relationship Id="rId60" Type="http://schemas.openxmlformats.org/officeDocument/2006/relationships/image" Target="../media/image289.svg"/><Relationship Id="rId65" Type="http://schemas.openxmlformats.org/officeDocument/2006/relationships/image" Target="../media/image294.png"/><Relationship Id="rId73" Type="http://schemas.openxmlformats.org/officeDocument/2006/relationships/image" Target="../media/image302.png"/><Relationship Id="rId78" Type="http://schemas.openxmlformats.org/officeDocument/2006/relationships/image" Target="../media/image307.svg"/><Relationship Id="rId81" Type="http://schemas.openxmlformats.org/officeDocument/2006/relationships/image" Target="../media/image310.png"/><Relationship Id="rId86" Type="http://schemas.openxmlformats.org/officeDocument/2006/relationships/image" Target="../media/image315.sv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1.svg"/><Relationship Id="rId117" Type="http://schemas.openxmlformats.org/officeDocument/2006/relationships/image" Target="../media/image432.svg"/><Relationship Id="rId21" Type="http://schemas.openxmlformats.org/officeDocument/2006/relationships/image" Target="../media/image336.png"/><Relationship Id="rId42" Type="http://schemas.openxmlformats.org/officeDocument/2006/relationships/image" Target="../media/image357.svg"/><Relationship Id="rId47" Type="http://schemas.openxmlformats.org/officeDocument/2006/relationships/image" Target="../media/image362.png"/><Relationship Id="rId63" Type="http://schemas.openxmlformats.org/officeDocument/2006/relationships/image" Target="../media/image378.svg"/><Relationship Id="rId68" Type="http://schemas.openxmlformats.org/officeDocument/2006/relationships/image" Target="../media/image383.png"/><Relationship Id="rId84" Type="http://schemas.openxmlformats.org/officeDocument/2006/relationships/image" Target="../media/image399.png"/><Relationship Id="rId89" Type="http://schemas.openxmlformats.org/officeDocument/2006/relationships/image" Target="../media/image404.svg"/><Relationship Id="rId112" Type="http://schemas.openxmlformats.org/officeDocument/2006/relationships/image" Target="../media/image427.png"/><Relationship Id="rId16" Type="http://schemas.openxmlformats.org/officeDocument/2006/relationships/image" Target="../media/image331.svg"/><Relationship Id="rId107" Type="http://schemas.openxmlformats.org/officeDocument/2006/relationships/image" Target="../media/image422.svg"/><Relationship Id="rId11" Type="http://schemas.openxmlformats.org/officeDocument/2006/relationships/image" Target="../media/image326.png"/><Relationship Id="rId24" Type="http://schemas.openxmlformats.org/officeDocument/2006/relationships/image" Target="../media/image339.svg"/><Relationship Id="rId32" Type="http://schemas.openxmlformats.org/officeDocument/2006/relationships/image" Target="../media/image347.svg"/><Relationship Id="rId37" Type="http://schemas.openxmlformats.org/officeDocument/2006/relationships/image" Target="../media/image352.png"/><Relationship Id="rId40" Type="http://schemas.openxmlformats.org/officeDocument/2006/relationships/image" Target="../media/image355.svg"/><Relationship Id="rId45" Type="http://schemas.openxmlformats.org/officeDocument/2006/relationships/image" Target="../media/image360.png"/><Relationship Id="rId53" Type="http://schemas.openxmlformats.org/officeDocument/2006/relationships/image" Target="../media/image368.png"/><Relationship Id="rId58" Type="http://schemas.openxmlformats.org/officeDocument/2006/relationships/image" Target="../media/image373.png"/><Relationship Id="rId66" Type="http://schemas.openxmlformats.org/officeDocument/2006/relationships/image" Target="../media/image381.png"/><Relationship Id="rId74" Type="http://schemas.openxmlformats.org/officeDocument/2006/relationships/image" Target="../media/image389.png"/><Relationship Id="rId79" Type="http://schemas.openxmlformats.org/officeDocument/2006/relationships/image" Target="../media/image394.svg"/><Relationship Id="rId87" Type="http://schemas.openxmlformats.org/officeDocument/2006/relationships/image" Target="../media/image402.svg"/><Relationship Id="rId102" Type="http://schemas.openxmlformats.org/officeDocument/2006/relationships/image" Target="../media/image417.png"/><Relationship Id="rId110" Type="http://schemas.openxmlformats.org/officeDocument/2006/relationships/image" Target="../media/image425.png"/><Relationship Id="rId115" Type="http://schemas.openxmlformats.org/officeDocument/2006/relationships/image" Target="../media/image430.svg"/><Relationship Id="rId5" Type="http://schemas.openxmlformats.org/officeDocument/2006/relationships/image" Target="../media/image320.png"/><Relationship Id="rId61" Type="http://schemas.openxmlformats.org/officeDocument/2006/relationships/image" Target="../media/image376.svg"/><Relationship Id="rId82" Type="http://schemas.openxmlformats.org/officeDocument/2006/relationships/image" Target="../media/image397.png"/><Relationship Id="rId90" Type="http://schemas.openxmlformats.org/officeDocument/2006/relationships/image" Target="../media/image405.png"/><Relationship Id="rId95" Type="http://schemas.openxmlformats.org/officeDocument/2006/relationships/image" Target="../media/image410.svg"/><Relationship Id="rId19" Type="http://schemas.openxmlformats.org/officeDocument/2006/relationships/image" Target="../media/image334.png"/><Relationship Id="rId14" Type="http://schemas.openxmlformats.org/officeDocument/2006/relationships/image" Target="../media/image329.svg"/><Relationship Id="rId22" Type="http://schemas.openxmlformats.org/officeDocument/2006/relationships/image" Target="../media/image337.svg"/><Relationship Id="rId27" Type="http://schemas.openxmlformats.org/officeDocument/2006/relationships/image" Target="../media/image342.png"/><Relationship Id="rId30" Type="http://schemas.openxmlformats.org/officeDocument/2006/relationships/image" Target="../media/image345.svg"/><Relationship Id="rId35" Type="http://schemas.openxmlformats.org/officeDocument/2006/relationships/image" Target="../media/image350.png"/><Relationship Id="rId43" Type="http://schemas.openxmlformats.org/officeDocument/2006/relationships/image" Target="../media/image358.png"/><Relationship Id="rId48" Type="http://schemas.openxmlformats.org/officeDocument/2006/relationships/image" Target="../media/image363.svg"/><Relationship Id="rId56" Type="http://schemas.openxmlformats.org/officeDocument/2006/relationships/image" Target="../media/image371.png"/><Relationship Id="rId64" Type="http://schemas.openxmlformats.org/officeDocument/2006/relationships/image" Target="../media/image379.png"/><Relationship Id="rId69" Type="http://schemas.openxmlformats.org/officeDocument/2006/relationships/image" Target="../media/image384.svg"/><Relationship Id="rId77" Type="http://schemas.openxmlformats.org/officeDocument/2006/relationships/image" Target="../media/image392.svg"/><Relationship Id="rId100" Type="http://schemas.openxmlformats.org/officeDocument/2006/relationships/image" Target="../media/image415.png"/><Relationship Id="rId105" Type="http://schemas.openxmlformats.org/officeDocument/2006/relationships/image" Target="../media/image420.svg"/><Relationship Id="rId113" Type="http://schemas.openxmlformats.org/officeDocument/2006/relationships/image" Target="../media/image428.svg"/><Relationship Id="rId8" Type="http://schemas.openxmlformats.org/officeDocument/2006/relationships/image" Target="../media/image323.svg"/><Relationship Id="rId51" Type="http://schemas.openxmlformats.org/officeDocument/2006/relationships/image" Target="../media/image366.png"/><Relationship Id="rId72" Type="http://schemas.openxmlformats.org/officeDocument/2006/relationships/image" Target="../media/image387.png"/><Relationship Id="rId80" Type="http://schemas.openxmlformats.org/officeDocument/2006/relationships/image" Target="../media/image395.png"/><Relationship Id="rId85" Type="http://schemas.openxmlformats.org/officeDocument/2006/relationships/image" Target="../media/image400.svg"/><Relationship Id="rId93" Type="http://schemas.openxmlformats.org/officeDocument/2006/relationships/image" Target="../media/image408.svg"/><Relationship Id="rId98" Type="http://schemas.openxmlformats.org/officeDocument/2006/relationships/image" Target="../media/image413.png"/><Relationship Id="rId3" Type="http://schemas.openxmlformats.org/officeDocument/2006/relationships/image" Target="../media/image319.emf"/><Relationship Id="rId12" Type="http://schemas.openxmlformats.org/officeDocument/2006/relationships/image" Target="../media/image327.svg"/><Relationship Id="rId17" Type="http://schemas.openxmlformats.org/officeDocument/2006/relationships/image" Target="../media/image332.png"/><Relationship Id="rId25" Type="http://schemas.openxmlformats.org/officeDocument/2006/relationships/image" Target="../media/image340.png"/><Relationship Id="rId33" Type="http://schemas.openxmlformats.org/officeDocument/2006/relationships/image" Target="../media/image348.png"/><Relationship Id="rId38" Type="http://schemas.openxmlformats.org/officeDocument/2006/relationships/image" Target="../media/image353.svg"/><Relationship Id="rId46" Type="http://schemas.openxmlformats.org/officeDocument/2006/relationships/image" Target="../media/image361.svg"/><Relationship Id="rId59" Type="http://schemas.openxmlformats.org/officeDocument/2006/relationships/image" Target="../media/image374.svg"/><Relationship Id="rId67" Type="http://schemas.openxmlformats.org/officeDocument/2006/relationships/image" Target="../media/image382.svg"/><Relationship Id="rId103" Type="http://schemas.openxmlformats.org/officeDocument/2006/relationships/image" Target="../media/image418.svg"/><Relationship Id="rId108" Type="http://schemas.openxmlformats.org/officeDocument/2006/relationships/image" Target="../media/image423.png"/><Relationship Id="rId116" Type="http://schemas.openxmlformats.org/officeDocument/2006/relationships/image" Target="../media/image431.png"/><Relationship Id="rId20" Type="http://schemas.openxmlformats.org/officeDocument/2006/relationships/image" Target="../media/image335.svg"/><Relationship Id="rId41" Type="http://schemas.openxmlformats.org/officeDocument/2006/relationships/image" Target="../media/image356.png"/><Relationship Id="rId54" Type="http://schemas.openxmlformats.org/officeDocument/2006/relationships/image" Target="../media/image369.svg"/><Relationship Id="rId62" Type="http://schemas.openxmlformats.org/officeDocument/2006/relationships/image" Target="../media/image377.png"/><Relationship Id="rId70" Type="http://schemas.openxmlformats.org/officeDocument/2006/relationships/image" Target="../media/image385.png"/><Relationship Id="rId75" Type="http://schemas.openxmlformats.org/officeDocument/2006/relationships/image" Target="../media/image390.svg"/><Relationship Id="rId83" Type="http://schemas.openxmlformats.org/officeDocument/2006/relationships/image" Target="../media/image398.svg"/><Relationship Id="rId88" Type="http://schemas.openxmlformats.org/officeDocument/2006/relationships/image" Target="../media/image403.png"/><Relationship Id="rId91" Type="http://schemas.openxmlformats.org/officeDocument/2006/relationships/image" Target="../media/image406.svg"/><Relationship Id="rId96" Type="http://schemas.openxmlformats.org/officeDocument/2006/relationships/image" Target="../media/image411.png"/><Relationship Id="rId111" Type="http://schemas.openxmlformats.org/officeDocument/2006/relationships/image" Target="../media/image426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1.svg"/><Relationship Id="rId15" Type="http://schemas.openxmlformats.org/officeDocument/2006/relationships/image" Target="../media/image330.png"/><Relationship Id="rId23" Type="http://schemas.openxmlformats.org/officeDocument/2006/relationships/image" Target="../media/image338.png"/><Relationship Id="rId28" Type="http://schemas.openxmlformats.org/officeDocument/2006/relationships/image" Target="../media/image343.svg"/><Relationship Id="rId36" Type="http://schemas.openxmlformats.org/officeDocument/2006/relationships/image" Target="../media/image351.svg"/><Relationship Id="rId49" Type="http://schemas.openxmlformats.org/officeDocument/2006/relationships/image" Target="../media/image364.png"/><Relationship Id="rId57" Type="http://schemas.openxmlformats.org/officeDocument/2006/relationships/image" Target="../media/image372.svg"/><Relationship Id="rId106" Type="http://schemas.openxmlformats.org/officeDocument/2006/relationships/image" Target="../media/image421.png"/><Relationship Id="rId114" Type="http://schemas.openxmlformats.org/officeDocument/2006/relationships/image" Target="../media/image429.png"/><Relationship Id="rId10" Type="http://schemas.openxmlformats.org/officeDocument/2006/relationships/image" Target="../media/image325.svg"/><Relationship Id="rId31" Type="http://schemas.openxmlformats.org/officeDocument/2006/relationships/image" Target="../media/image346.png"/><Relationship Id="rId44" Type="http://schemas.openxmlformats.org/officeDocument/2006/relationships/image" Target="../media/image359.svg"/><Relationship Id="rId52" Type="http://schemas.openxmlformats.org/officeDocument/2006/relationships/image" Target="../media/image367.svg"/><Relationship Id="rId60" Type="http://schemas.openxmlformats.org/officeDocument/2006/relationships/image" Target="../media/image375.png"/><Relationship Id="rId65" Type="http://schemas.openxmlformats.org/officeDocument/2006/relationships/image" Target="../media/image380.svg"/><Relationship Id="rId73" Type="http://schemas.openxmlformats.org/officeDocument/2006/relationships/image" Target="../media/image388.svg"/><Relationship Id="rId78" Type="http://schemas.openxmlformats.org/officeDocument/2006/relationships/image" Target="../media/image393.png"/><Relationship Id="rId81" Type="http://schemas.openxmlformats.org/officeDocument/2006/relationships/image" Target="../media/image396.svg"/><Relationship Id="rId86" Type="http://schemas.openxmlformats.org/officeDocument/2006/relationships/image" Target="../media/image401.png"/><Relationship Id="rId94" Type="http://schemas.openxmlformats.org/officeDocument/2006/relationships/image" Target="../media/image409.png"/><Relationship Id="rId99" Type="http://schemas.openxmlformats.org/officeDocument/2006/relationships/image" Target="../media/image414.svg"/><Relationship Id="rId101" Type="http://schemas.openxmlformats.org/officeDocument/2006/relationships/image" Target="../media/image416.svg"/><Relationship Id="rId4" Type="http://schemas.openxmlformats.org/officeDocument/2006/relationships/image" Target="../media/image1.emf"/><Relationship Id="rId9" Type="http://schemas.openxmlformats.org/officeDocument/2006/relationships/image" Target="../media/image324.png"/><Relationship Id="rId13" Type="http://schemas.openxmlformats.org/officeDocument/2006/relationships/image" Target="../media/image328.png"/><Relationship Id="rId18" Type="http://schemas.openxmlformats.org/officeDocument/2006/relationships/image" Target="../media/image333.svg"/><Relationship Id="rId39" Type="http://schemas.openxmlformats.org/officeDocument/2006/relationships/image" Target="../media/image354.png"/><Relationship Id="rId109" Type="http://schemas.openxmlformats.org/officeDocument/2006/relationships/image" Target="../media/image424.svg"/><Relationship Id="rId34" Type="http://schemas.openxmlformats.org/officeDocument/2006/relationships/image" Target="../media/image349.svg"/><Relationship Id="rId50" Type="http://schemas.openxmlformats.org/officeDocument/2006/relationships/image" Target="../media/image365.svg"/><Relationship Id="rId55" Type="http://schemas.openxmlformats.org/officeDocument/2006/relationships/image" Target="../media/image370.emf"/><Relationship Id="rId76" Type="http://schemas.openxmlformats.org/officeDocument/2006/relationships/image" Target="../media/image391.png"/><Relationship Id="rId97" Type="http://schemas.openxmlformats.org/officeDocument/2006/relationships/image" Target="../media/image412.svg"/><Relationship Id="rId104" Type="http://schemas.openxmlformats.org/officeDocument/2006/relationships/image" Target="../media/image419.png"/><Relationship Id="rId7" Type="http://schemas.openxmlformats.org/officeDocument/2006/relationships/image" Target="../media/image322.png"/><Relationship Id="rId71" Type="http://schemas.openxmlformats.org/officeDocument/2006/relationships/image" Target="../media/image386.svg"/><Relationship Id="rId92" Type="http://schemas.openxmlformats.org/officeDocument/2006/relationships/image" Target="../media/image407.png"/><Relationship Id="rId2" Type="http://schemas.openxmlformats.org/officeDocument/2006/relationships/image" Target="../media/image318.emf"/><Relationship Id="rId29" Type="http://schemas.openxmlformats.org/officeDocument/2006/relationships/image" Target="../media/image344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7.png"/><Relationship Id="rId21" Type="http://schemas.openxmlformats.org/officeDocument/2006/relationships/image" Target="../media/image452.svg"/><Relationship Id="rId42" Type="http://schemas.openxmlformats.org/officeDocument/2006/relationships/image" Target="../media/image473.png"/><Relationship Id="rId47" Type="http://schemas.openxmlformats.org/officeDocument/2006/relationships/image" Target="../media/image478.emf"/><Relationship Id="rId63" Type="http://schemas.openxmlformats.org/officeDocument/2006/relationships/image" Target="../media/image494.png"/><Relationship Id="rId68" Type="http://schemas.openxmlformats.org/officeDocument/2006/relationships/image" Target="../media/image499.svg"/><Relationship Id="rId84" Type="http://schemas.openxmlformats.org/officeDocument/2006/relationships/image" Target="../media/image515.svg"/><Relationship Id="rId89" Type="http://schemas.openxmlformats.org/officeDocument/2006/relationships/image" Target="../media/image520.png"/><Relationship Id="rId2" Type="http://schemas.openxmlformats.org/officeDocument/2006/relationships/image" Target="../media/image433.png"/><Relationship Id="rId16" Type="http://schemas.openxmlformats.org/officeDocument/2006/relationships/image" Target="../media/image447.png"/><Relationship Id="rId29" Type="http://schemas.openxmlformats.org/officeDocument/2006/relationships/image" Target="../media/image460.svg"/><Relationship Id="rId107" Type="http://schemas.openxmlformats.org/officeDocument/2006/relationships/image" Target="../media/image538.png"/><Relationship Id="rId11" Type="http://schemas.openxmlformats.org/officeDocument/2006/relationships/image" Target="../media/image442.svg"/><Relationship Id="rId24" Type="http://schemas.openxmlformats.org/officeDocument/2006/relationships/image" Target="../media/image455.png"/><Relationship Id="rId32" Type="http://schemas.openxmlformats.org/officeDocument/2006/relationships/image" Target="../media/image463.png"/><Relationship Id="rId37" Type="http://schemas.openxmlformats.org/officeDocument/2006/relationships/image" Target="../media/image468.svg"/><Relationship Id="rId40" Type="http://schemas.openxmlformats.org/officeDocument/2006/relationships/image" Target="../media/image471.png"/><Relationship Id="rId45" Type="http://schemas.openxmlformats.org/officeDocument/2006/relationships/image" Target="../media/image476.svg"/><Relationship Id="rId53" Type="http://schemas.openxmlformats.org/officeDocument/2006/relationships/image" Target="../media/image484.png"/><Relationship Id="rId58" Type="http://schemas.openxmlformats.org/officeDocument/2006/relationships/image" Target="../media/image489.svg"/><Relationship Id="rId66" Type="http://schemas.openxmlformats.org/officeDocument/2006/relationships/image" Target="../media/image497.svg"/><Relationship Id="rId74" Type="http://schemas.openxmlformats.org/officeDocument/2006/relationships/image" Target="../media/image505.svg"/><Relationship Id="rId79" Type="http://schemas.openxmlformats.org/officeDocument/2006/relationships/image" Target="../media/image510.png"/><Relationship Id="rId87" Type="http://schemas.openxmlformats.org/officeDocument/2006/relationships/image" Target="../media/image518.png"/><Relationship Id="rId102" Type="http://schemas.openxmlformats.org/officeDocument/2006/relationships/image" Target="../media/image533.svg"/><Relationship Id="rId110" Type="http://schemas.openxmlformats.org/officeDocument/2006/relationships/image" Target="../media/image541.svg"/><Relationship Id="rId5" Type="http://schemas.openxmlformats.org/officeDocument/2006/relationships/image" Target="../media/image436.svg"/><Relationship Id="rId61" Type="http://schemas.openxmlformats.org/officeDocument/2006/relationships/image" Target="../media/image492.png"/><Relationship Id="rId82" Type="http://schemas.openxmlformats.org/officeDocument/2006/relationships/image" Target="../media/image513.svg"/><Relationship Id="rId90" Type="http://schemas.openxmlformats.org/officeDocument/2006/relationships/image" Target="../media/image521.svg"/><Relationship Id="rId95" Type="http://schemas.openxmlformats.org/officeDocument/2006/relationships/image" Target="../media/image526.png"/><Relationship Id="rId19" Type="http://schemas.openxmlformats.org/officeDocument/2006/relationships/image" Target="../media/image450.svg"/><Relationship Id="rId14" Type="http://schemas.openxmlformats.org/officeDocument/2006/relationships/image" Target="../media/image445.png"/><Relationship Id="rId22" Type="http://schemas.openxmlformats.org/officeDocument/2006/relationships/image" Target="../media/image453.png"/><Relationship Id="rId27" Type="http://schemas.openxmlformats.org/officeDocument/2006/relationships/image" Target="../media/image458.svg"/><Relationship Id="rId30" Type="http://schemas.openxmlformats.org/officeDocument/2006/relationships/image" Target="../media/image461.png"/><Relationship Id="rId35" Type="http://schemas.openxmlformats.org/officeDocument/2006/relationships/image" Target="../media/image466.svg"/><Relationship Id="rId43" Type="http://schemas.openxmlformats.org/officeDocument/2006/relationships/image" Target="../media/image474.svg"/><Relationship Id="rId48" Type="http://schemas.openxmlformats.org/officeDocument/2006/relationships/image" Target="../media/image479.emf"/><Relationship Id="rId56" Type="http://schemas.openxmlformats.org/officeDocument/2006/relationships/image" Target="../media/image487.svg"/><Relationship Id="rId64" Type="http://schemas.openxmlformats.org/officeDocument/2006/relationships/image" Target="../media/image495.svg"/><Relationship Id="rId69" Type="http://schemas.openxmlformats.org/officeDocument/2006/relationships/image" Target="../media/image500.png"/><Relationship Id="rId77" Type="http://schemas.openxmlformats.org/officeDocument/2006/relationships/image" Target="../media/image508.png"/><Relationship Id="rId100" Type="http://schemas.openxmlformats.org/officeDocument/2006/relationships/image" Target="../media/image531.svg"/><Relationship Id="rId105" Type="http://schemas.openxmlformats.org/officeDocument/2006/relationships/image" Target="../media/image536.png"/><Relationship Id="rId8" Type="http://schemas.openxmlformats.org/officeDocument/2006/relationships/image" Target="../media/image439.png"/><Relationship Id="rId51" Type="http://schemas.openxmlformats.org/officeDocument/2006/relationships/image" Target="../media/image482.png"/><Relationship Id="rId72" Type="http://schemas.openxmlformats.org/officeDocument/2006/relationships/image" Target="../media/image503.svg"/><Relationship Id="rId80" Type="http://schemas.openxmlformats.org/officeDocument/2006/relationships/image" Target="../media/image511.svg"/><Relationship Id="rId85" Type="http://schemas.openxmlformats.org/officeDocument/2006/relationships/image" Target="../media/image516.png"/><Relationship Id="rId93" Type="http://schemas.openxmlformats.org/officeDocument/2006/relationships/image" Target="../media/image524.png"/><Relationship Id="rId98" Type="http://schemas.openxmlformats.org/officeDocument/2006/relationships/image" Target="../media/image529.svg"/><Relationship Id="rId3" Type="http://schemas.openxmlformats.org/officeDocument/2006/relationships/image" Target="../media/image434.svg"/><Relationship Id="rId12" Type="http://schemas.openxmlformats.org/officeDocument/2006/relationships/image" Target="../media/image443.png"/><Relationship Id="rId17" Type="http://schemas.openxmlformats.org/officeDocument/2006/relationships/image" Target="../media/image448.svg"/><Relationship Id="rId25" Type="http://schemas.openxmlformats.org/officeDocument/2006/relationships/image" Target="../media/image456.svg"/><Relationship Id="rId33" Type="http://schemas.openxmlformats.org/officeDocument/2006/relationships/image" Target="../media/image464.svg"/><Relationship Id="rId38" Type="http://schemas.openxmlformats.org/officeDocument/2006/relationships/image" Target="../media/image469.png"/><Relationship Id="rId46" Type="http://schemas.openxmlformats.org/officeDocument/2006/relationships/image" Target="../media/image477.emf"/><Relationship Id="rId59" Type="http://schemas.openxmlformats.org/officeDocument/2006/relationships/image" Target="../media/image490.png"/><Relationship Id="rId67" Type="http://schemas.openxmlformats.org/officeDocument/2006/relationships/image" Target="../media/image498.png"/><Relationship Id="rId103" Type="http://schemas.openxmlformats.org/officeDocument/2006/relationships/image" Target="../media/image534.png"/><Relationship Id="rId108" Type="http://schemas.openxmlformats.org/officeDocument/2006/relationships/image" Target="../media/image539.svg"/><Relationship Id="rId20" Type="http://schemas.openxmlformats.org/officeDocument/2006/relationships/image" Target="../media/image451.png"/><Relationship Id="rId41" Type="http://schemas.openxmlformats.org/officeDocument/2006/relationships/image" Target="../media/image472.svg"/><Relationship Id="rId54" Type="http://schemas.openxmlformats.org/officeDocument/2006/relationships/image" Target="../media/image485.svg"/><Relationship Id="rId62" Type="http://schemas.openxmlformats.org/officeDocument/2006/relationships/image" Target="../media/image493.svg"/><Relationship Id="rId70" Type="http://schemas.openxmlformats.org/officeDocument/2006/relationships/image" Target="../media/image501.svg"/><Relationship Id="rId75" Type="http://schemas.openxmlformats.org/officeDocument/2006/relationships/image" Target="../media/image506.png"/><Relationship Id="rId83" Type="http://schemas.openxmlformats.org/officeDocument/2006/relationships/image" Target="../media/image514.png"/><Relationship Id="rId88" Type="http://schemas.openxmlformats.org/officeDocument/2006/relationships/image" Target="../media/image519.svg"/><Relationship Id="rId91" Type="http://schemas.openxmlformats.org/officeDocument/2006/relationships/image" Target="../media/image522.png"/><Relationship Id="rId96" Type="http://schemas.openxmlformats.org/officeDocument/2006/relationships/image" Target="../media/image52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7.png"/><Relationship Id="rId15" Type="http://schemas.openxmlformats.org/officeDocument/2006/relationships/image" Target="../media/image446.svg"/><Relationship Id="rId23" Type="http://schemas.openxmlformats.org/officeDocument/2006/relationships/image" Target="../media/image454.svg"/><Relationship Id="rId28" Type="http://schemas.openxmlformats.org/officeDocument/2006/relationships/image" Target="../media/image459.png"/><Relationship Id="rId36" Type="http://schemas.openxmlformats.org/officeDocument/2006/relationships/image" Target="../media/image467.png"/><Relationship Id="rId49" Type="http://schemas.openxmlformats.org/officeDocument/2006/relationships/image" Target="../media/image480.emf"/><Relationship Id="rId57" Type="http://schemas.openxmlformats.org/officeDocument/2006/relationships/image" Target="../media/image488.png"/><Relationship Id="rId106" Type="http://schemas.openxmlformats.org/officeDocument/2006/relationships/image" Target="../media/image537.svg"/><Relationship Id="rId10" Type="http://schemas.openxmlformats.org/officeDocument/2006/relationships/image" Target="../media/image441.png"/><Relationship Id="rId31" Type="http://schemas.openxmlformats.org/officeDocument/2006/relationships/image" Target="../media/image462.svg"/><Relationship Id="rId44" Type="http://schemas.openxmlformats.org/officeDocument/2006/relationships/image" Target="../media/image475.png"/><Relationship Id="rId52" Type="http://schemas.openxmlformats.org/officeDocument/2006/relationships/image" Target="../media/image483.svg"/><Relationship Id="rId60" Type="http://schemas.openxmlformats.org/officeDocument/2006/relationships/image" Target="../media/image491.svg"/><Relationship Id="rId65" Type="http://schemas.openxmlformats.org/officeDocument/2006/relationships/image" Target="../media/image496.png"/><Relationship Id="rId73" Type="http://schemas.openxmlformats.org/officeDocument/2006/relationships/image" Target="../media/image504.png"/><Relationship Id="rId78" Type="http://schemas.openxmlformats.org/officeDocument/2006/relationships/image" Target="../media/image509.svg"/><Relationship Id="rId81" Type="http://schemas.openxmlformats.org/officeDocument/2006/relationships/image" Target="../media/image512.png"/><Relationship Id="rId86" Type="http://schemas.openxmlformats.org/officeDocument/2006/relationships/image" Target="../media/image517.svg"/><Relationship Id="rId94" Type="http://schemas.openxmlformats.org/officeDocument/2006/relationships/image" Target="../media/image525.svg"/><Relationship Id="rId99" Type="http://schemas.openxmlformats.org/officeDocument/2006/relationships/image" Target="../media/image530.png"/><Relationship Id="rId101" Type="http://schemas.openxmlformats.org/officeDocument/2006/relationships/image" Target="../media/image532.png"/><Relationship Id="rId4" Type="http://schemas.openxmlformats.org/officeDocument/2006/relationships/image" Target="../media/image435.png"/><Relationship Id="rId9" Type="http://schemas.openxmlformats.org/officeDocument/2006/relationships/image" Target="../media/image440.svg"/><Relationship Id="rId13" Type="http://schemas.openxmlformats.org/officeDocument/2006/relationships/image" Target="../media/image444.svg"/><Relationship Id="rId18" Type="http://schemas.openxmlformats.org/officeDocument/2006/relationships/image" Target="../media/image449.png"/><Relationship Id="rId39" Type="http://schemas.openxmlformats.org/officeDocument/2006/relationships/image" Target="../media/image470.svg"/><Relationship Id="rId109" Type="http://schemas.openxmlformats.org/officeDocument/2006/relationships/image" Target="../media/image540.png"/><Relationship Id="rId34" Type="http://schemas.openxmlformats.org/officeDocument/2006/relationships/image" Target="../media/image465.png"/><Relationship Id="rId50" Type="http://schemas.openxmlformats.org/officeDocument/2006/relationships/image" Target="../media/image481.emf"/><Relationship Id="rId55" Type="http://schemas.openxmlformats.org/officeDocument/2006/relationships/image" Target="../media/image486.png"/><Relationship Id="rId76" Type="http://schemas.openxmlformats.org/officeDocument/2006/relationships/image" Target="../media/image507.svg"/><Relationship Id="rId97" Type="http://schemas.openxmlformats.org/officeDocument/2006/relationships/image" Target="../media/image528.png"/><Relationship Id="rId104" Type="http://schemas.openxmlformats.org/officeDocument/2006/relationships/image" Target="../media/image535.svg"/><Relationship Id="rId7" Type="http://schemas.openxmlformats.org/officeDocument/2006/relationships/image" Target="../media/image438.svg"/><Relationship Id="rId71" Type="http://schemas.openxmlformats.org/officeDocument/2006/relationships/image" Target="../media/image502.png"/><Relationship Id="rId92" Type="http://schemas.openxmlformats.org/officeDocument/2006/relationships/image" Target="../media/image523.sv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6.png"/><Relationship Id="rId21" Type="http://schemas.openxmlformats.org/officeDocument/2006/relationships/image" Target="../media/image561.svg"/><Relationship Id="rId34" Type="http://schemas.openxmlformats.org/officeDocument/2006/relationships/image" Target="../media/image574.png"/><Relationship Id="rId42" Type="http://schemas.openxmlformats.org/officeDocument/2006/relationships/image" Target="../media/image582.png"/><Relationship Id="rId47" Type="http://schemas.openxmlformats.org/officeDocument/2006/relationships/image" Target="../media/image587.svg"/><Relationship Id="rId50" Type="http://schemas.openxmlformats.org/officeDocument/2006/relationships/image" Target="../media/image590.png"/><Relationship Id="rId55" Type="http://schemas.openxmlformats.org/officeDocument/2006/relationships/image" Target="../media/image595.svg"/><Relationship Id="rId63" Type="http://schemas.openxmlformats.org/officeDocument/2006/relationships/image" Target="../media/image603.svg"/><Relationship Id="rId68" Type="http://schemas.openxmlformats.org/officeDocument/2006/relationships/image" Target="../media/image608.png"/><Relationship Id="rId76" Type="http://schemas.openxmlformats.org/officeDocument/2006/relationships/image" Target="../media/image616.png"/><Relationship Id="rId84" Type="http://schemas.openxmlformats.org/officeDocument/2006/relationships/image" Target="../media/image624.png"/><Relationship Id="rId89" Type="http://schemas.openxmlformats.org/officeDocument/2006/relationships/image" Target="../media/image629.svg"/><Relationship Id="rId97" Type="http://schemas.openxmlformats.org/officeDocument/2006/relationships/image" Target="../media/image637.svg"/><Relationship Id="rId7" Type="http://schemas.openxmlformats.org/officeDocument/2006/relationships/image" Target="../media/image547.svg"/><Relationship Id="rId71" Type="http://schemas.openxmlformats.org/officeDocument/2006/relationships/image" Target="../media/image611.svg"/><Relationship Id="rId92" Type="http://schemas.openxmlformats.org/officeDocument/2006/relationships/image" Target="../media/image632.png"/><Relationship Id="rId2" Type="http://schemas.openxmlformats.org/officeDocument/2006/relationships/image" Target="../media/image542.emf"/><Relationship Id="rId16" Type="http://schemas.openxmlformats.org/officeDocument/2006/relationships/image" Target="../media/image556.png"/><Relationship Id="rId29" Type="http://schemas.openxmlformats.org/officeDocument/2006/relationships/image" Target="../media/image569.svg"/><Relationship Id="rId11" Type="http://schemas.openxmlformats.org/officeDocument/2006/relationships/image" Target="../media/image551.svg"/><Relationship Id="rId24" Type="http://schemas.openxmlformats.org/officeDocument/2006/relationships/image" Target="../media/image564.png"/><Relationship Id="rId32" Type="http://schemas.openxmlformats.org/officeDocument/2006/relationships/image" Target="../media/image572.png"/><Relationship Id="rId37" Type="http://schemas.openxmlformats.org/officeDocument/2006/relationships/image" Target="../media/image577.svg"/><Relationship Id="rId40" Type="http://schemas.openxmlformats.org/officeDocument/2006/relationships/image" Target="../media/image580.png"/><Relationship Id="rId45" Type="http://schemas.openxmlformats.org/officeDocument/2006/relationships/image" Target="../media/image585.svg"/><Relationship Id="rId53" Type="http://schemas.openxmlformats.org/officeDocument/2006/relationships/image" Target="../media/image593.svg"/><Relationship Id="rId58" Type="http://schemas.openxmlformats.org/officeDocument/2006/relationships/image" Target="../media/image598.png"/><Relationship Id="rId66" Type="http://schemas.openxmlformats.org/officeDocument/2006/relationships/image" Target="../media/image606.png"/><Relationship Id="rId74" Type="http://schemas.openxmlformats.org/officeDocument/2006/relationships/image" Target="../media/image614.png"/><Relationship Id="rId79" Type="http://schemas.openxmlformats.org/officeDocument/2006/relationships/image" Target="../media/image619.svg"/><Relationship Id="rId87" Type="http://schemas.openxmlformats.org/officeDocument/2006/relationships/image" Target="../media/image627.svg"/><Relationship Id="rId5" Type="http://schemas.openxmlformats.org/officeDocument/2006/relationships/image" Target="../media/image545.emf"/><Relationship Id="rId61" Type="http://schemas.openxmlformats.org/officeDocument/2006/relationships/image" Target="../media/image601.svg"/><Relationship Id="rId82" Type="http://schemas.openxmlformats.org/officeDocument/2006/relationships/image" Target="../media/image622.png"/><Relationship Id="rId90" Type="http://schemas.openxmlformats.org/officeDocument/2006/relationships/image" Target="../media/image630.png"/><Relationship Id="rId95" Type="http://schemas.openxmlformats.org/officeDocument/2006/relationships/image" Target="../media/image635.svg"/><Relationship Id="rId19" Type="http://schemas.openxmlformats.org/officeDocument/2006/relationships/image" Target="../media/image559.svg"/><Relationship Id="rId14" Type="http://schemas.openxmlformats.org/officeDocument/2006/relationships/image" Target="../media/image554.png"/><Relationship Id="rId22" Type="http://schemas.openxmlformats.org/officeDocument/2006/relationships/image" Target="../media/image562.png"/><Relationship Id="rId27" Type="http://schemas.openxmlformats.org/officeDocument/2006/relationships/image" Target="../media/image567.svg"/><Relationship Id="rId30" Type="http://schemas.openxmlformats.org/officeDocument/2006/relationships/image" Target="../media/image570.png"/><Relationship Id="rId35" Type="http://schemas.openxmlformats.org/officeDocument/2006/relationships/image" Target="../media/image575.svg"/><Relationship Id="rId43" Type="http://schemas.openxmlformats.org/officeDocument/2006/relationships/image" Target="../media/image583.svg"/><Relationship Id="rId48" Type="http://schemas.openxmlformats.org/officeDocument/2006/relationships/image" Target="../media/image588.png"/><Relationship Id="rId56" Type="http://schemas.openxmlformats.org/officeDocument/2006/relationships/image" Target="../media/image596.png"/><Relationship Id="rId64" Type="http://schemas.openxmlformats.org/officeDocument/2006/relationships/image" Target="../media/image604.png"/><Relationship Id="rId69" Type="http://schemas.openxmlformats.org/officeDocument/2006/relationships/image" Target="../media/image609.svg"/><Relationship Id="rId77" Type="http://schemas.openxmlformats.org/officeDocument/2006/relationships/image" Target="../media/image617.svg"/><Relationship Id="rId8" Type="http://schemas.openxmlformats.org/officeDocument/2006/relationships/image" Target="../media/image548.png"/><Relationship Id="rId51" Type="http://schemas.openxmlformats.org/officeDocument/2006/relationships/image" Target="../media/image591.svg"/><Relationship Id="rId72" Type="http://schemas.openxmlformats.org/officeDocument/2006/relationships/image" Target="../media/image612.png"/><Relationship Id="rId80" Type="http://schemas.openxmlformats.org/officeDocument/2006/relationships/image" Target="../media/image620.png"/><Relationship Id="rId85" Type="http://schemas.openxmlformats.org/officeDocument/2006/relationships/image" Target="../media/image625.svg"/><Relationship Id="rId93" Type="http://schemas.openxmlformats.org/officeDocument/2006/relationships/image" Target="../media/image633.svg"/><Relationship Id="rId3" Type="http://schemas.openxmlformats.org/officeDocument/2006/relationships/image" Target="../media/image543.emf"/><Relationship Id="rId12" Type="http://schemas.openxmlformats.org/officeDocument/2006/relationships/image" Target="../media/image552.png"/><Relationship Id="rId17" Type="http://schemas.openxmlformats.org/officeDocument/2006/relationships/image" Target="../media/image557.svg"/><Relationship Id="rId25" Type="http://schemas.openxmlformats.org/officeDocument/2006/relationships/image" Target="../media/image565.svg"/><Relationship Id="rId33" Type="http://schemas.openxmlformats.org/officeDocument/2006/relationships/image" Target="../media/image573.svg"/><Relationship Id="rId38" Type="http://schemas.openxmlformats.org/officeDocument/2006/relationships/image" Target="../media/image578.png"/><Relationship Id="rId46" Type="http://schemas.openxmlformats.org/officeDocument/2006/relationships/image" Target="../media/image586.png"/><Relationship Id="rId59" Type="http://schemas.openxmlformats.org/officeDocument/2006/relationships/image" Target="../media/image599.svg"/><Relationship Id="rId67" Type="http://schemas.openxmlformats.org/officeDocument/2006/relationships/image" Target="../media/image607.svg"/><Relationship Id="rId20" Type="http://schemas.openxmlformats.org/officeDocument/2006/relationships/image" Target="../media/image560.png"/><Relationship Id="rId41" Type="http://schemas.openxmlformats.org/officeDocument/2006/relationships/image" Target="../media/image581.svg"/><Relationship Id="rId54" Type="http://schemas.openxmlformats.org/officeDocument/2006/relationships/image" Target="../media/image594.png"/><Relationship Id="rId62" Type="http://schemas.openxmlformats.org/officeDocument/2006/relationships/image" Target="../media/image602.png"/><Relationship Id="rId70" Type="http://schemas.openxmlformats.org/officeDocument/2006/relationships/image" Target="../media/image610.png"/><Relationship Id="rId75" Type="http://schemas.openxmlformats.org/officeDocument/2006/relationships/image" Target="../media/image615.svg"/><Relationship Id="rId83" Type="http://schemas.openxmlformats.org/officeDocument/2006/relationships/image" Target="../media/image623.svg"/><Relationship Id="rId88" Type="http://schemas.openxmlformats.org/officeDocument/2006/relationships/image" Target="../media/image628.png"/><Relationship Id="rId91" Type="http://schemas.openxmlformats.org/officeDocument/2006/relationships/image" Target="../media/image631.svg"/><Relationship Id="rId96" Type="http://schemas.openxmlformats.org/officeDocument/2006/relationships/image" Target="../media/image6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6.png"/><Relationship Id="rId15" Type="http://schemas.openxmlformats.org/officeDocument/2006/relationships/image" Target="../media/image555.svg"/><Relationship Id="rId23" Type="http://schemas.openxmlformats.org/officeDocument/2006/relationships/image" Target="../media/image563.svg"/><Relationship Id="rId28" Type="http://schemas.openxmlformats.org/officeDocument/2006/relationships/image" Target="../media/image568.png"/><Relationship Id="rId36" Type="http://schemas.openxmlformats.org/officeDocument/2006/relationships/image" Target="../media/image576.png"/><Relationship Id="rId49" Type="http://schemas.openxmlformats.org/officeDocument/2006/relationships/image" Target="../media/image589.svg"/><Relationship Id="rId57" Type="http://schemas.openxmlformats.org/officeDocument/2006/relationships/image" Target="../media/image597.svg"/><Relationship Id="rId10" Type="http://schemas.openxmlformats.org/officeDocument/2006/relationships/image" Target="../media/image550.png"/><Relationship Id="rId31" Type="http://schemas.openxmlformats.org/officeDocument/2006/relationships/image" Target="../media/image571.svg"/><Relationship Id="rId44" Type="http://schemas.openxmlformats.org/officeDocument/2006/relationships/image" Target="../media/image584.png"/><Relationship Id="rId52" Type="http://schemas.openxmlformats.org/officeDocument/2006/relationships/image" Target="../media/image592.png"/><Relationship Id="rId60" Type="http://schemas.openxmlformats.org/officeDocument/2006/relationships/image" Target="../media/image600.png"/><Relationship Id="rId65" Type="http://schemas.openxmlformats.org/officeDocument/2006/relationships/image" Target="../media/image605.svg"/><Relationship Id="rId73" Type="http://schemas.openxmlformats.org/officeDocument/2006/relationships/image" Target="../media/image613.svg"/><Relationship Id="rId78" Type="http://schemas.openxmlformats.org/officeDocument/2006/relationships/image" Target="../media/image618.png"/><Relationship Id="rId81" Type="http://schemas.openxmlformats.org/officeDocument/2006/relationships/image" Target="../media/image621.svg"/><Relationship Id="rId86" Type="http://schemas.openxmlformats.org/officeDocument/2006/relationships/image" Target="../media/image626.png"/><Relationship Id="rId94" Type="http://schemas.openxmlformats.org/officeDocument/2006/relationships/image" Target="../media/image634.png"/><Relationship Id="rId4" Type="http://schemas.openxmlformats.org/officeDocument/2006/relationships/image" Target="../media/image544.emf"/><Relationship Id="rId9" Type="http://schemas.openxmlformats.org/officeDocument/2006/relationships/image" Target="../media/image549.svg"/><Relationship Id="rId13" Type="http://schemas.openxmlformats.org/officeDocument/2006/relationships/image" Target="../media/image553.svg"/><Relationship Id="rId18" Type="http://schemas.openxmlformats.org/officeDocument/2006/relationships/image" Target="../media/image558.png"/><Relationship Id="rId39" Type="http://schemas.openxmlformats.org/officeDocument/2006/relationships/image" Target="../media/image579.sv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2.png"/><Relationship Id="rId21" Type="http://schemas.openxmlformats.org/officeDocument/2006/relationships/image" Target="../media/image657.svg"/><Relationship Id="rId34" Type="http://schemas.openxmlformats.org/officeDocument/2006/relationships/image" Target="../media/image670.png"/><Relationship Id="rId42" Type="http://schemas.openxmlformats.org/officeDocument/2006/relationships/image" Target="../media/image678.png"/><Relationship Id="rId47" Type="http://schemas.openxmlformats.org/officeDocument/2006/relationships/image" Target="../media/image683.png"/><Relationship Id="rId50" Type="http://schemas.openxmlformats.org/officeDocument/2006/relationships/image" Target="../media/image686.svg"/><Relationship Id="rId55" Type="http://schemas.openxmlformats.org/officeDocument/2006/relationships/image" Target="../media/image691.png"/><Relationship Id="rId63" Type="http://schemas.openxmlformats.org/officeDocument/2006/relationships/image" Target="../media/image699.png"/><Relationship Id="rId68" Type="http://schemas.openxmlformats.org/officeDocument/2006/relationships/image" Target="../media/image704.svg"/><Relationship Id="rId76" Type="http://schemas.openxmlformats.org/officeDocument/2006/relationships/image" Target="../media/image712.svg"/><Relationship Id="rId84" Type="http://schemas.openxmlformats.org/officeDocument/2006/relationships/image" Target="../media/image720.svg"/><Relationship Id="rId89" Type="http://schemas.openxmlformats.org/officeDocument/2006/relationships/image" Target="../media/image725.png"/><Relationship Id="rId97" Type="http://schemas.openxmlformats.org/officeDocument/2006/relationships/image" Target="../media/image733.png"/><Relationship Id="rId7" Type="http://schemas.openxmlformats.org/officeDocument/2006/relationships/image" Target="../media/image643.svg"/><Relationship Id="rId71" Type="http://schemas.openxmlformats.org/officeDocument/2006/relationships/image" Target="../media/image707.png"/><Relationship Id="rId92" Type="http://schemas.openxmlformats.org/officeDocument/2006/relationships/image" Target="../media/image728.svg"/><Relationship Id="rId2" Type="http://schemas.openxmlformats.org/officeDocument/2006/relationships/image" Target="../media/image638.png"/><Relationship Id="rId16" Type="http://schemas.openxmlformats.org/officeDocument/2006/relationships/image" Target="../media/image652.png"/><Relationship Id="rId29" Type="http://schemas.openxmlformats.org/officeDocument/2006/relationships/image" Target="../media/image665.svg"/><Relationship Id="rId11" Type="http://schemas.openxmlformats.org/officeDocument/2006/relationships/image" Target="../media/image647.svg"/><Relationship Id="rId24" Type="http://schemas.openxmlformats.org/officeDocument/2006/relationships/image" Target="../media/image660.png"/><Relationship Id="rId32" Type="http://schemas.openxmlformats.org/officeDocument/2006/relationships/image" Target="../media/image668.png"/><Relationship Id="rId37" Type="http://schemas.openxmlformats.org/officeDocument/2006/relationships/image" Target="../media/image673.svg"/><Relationship Id="rId40" Type="http://schemas.openxmlformats.org/officeDocument/2006/relationships/image" Target="../media/image676.png"/><Relationship Id="rId45" Type="http://schemas.openxmlformats.org/officeDocument/2006/relationships/image" Target="../media/image681.png"/><Relationship Id="rId53" Type="http://schemas.openxmlformats.org/officeDocument/2006/relationships/image" Target="../media/image689.png"/><Relationship Id="rId58" Type="http://schemas.openxmlformats.org/officeDocument/2006/relationships/image" Target="../media/image694.svg"/><Relationship Id="rId66" Type="http://schemas.openxmlformats.org/officeDocument/2006/relationships/image" Target="../media/image702.svg"/><Relationship Id="rId74" Type="http://schemas.openxmlformats.org/officeDocument/2006/relationships/image" Target="../media/image710.svg"/><Relationship Id="rId79" Type="http://schemas.openxmlformats.org/officeDocument/2006/relationships/image" Target="../media/image715.png"/><Relationship Id="rId87" Type="http://schemas.openxmlformats.org/officeDocument/2006/relationships/image" Target="../media/image723.png"/><Relationship Id="rId5" Type="http://schemas.openxmlformats.org/officeDocument/2006/relationships/image" Target="../media/image641.svg"/><Relationship Id="rId61" Type="http://schemas.openxmlformats.org/officeDocument/2006/relationships/image" Target="../media/image697.png"/><Relationship Id="rId82" Type="http://schemas.openxmlformats.org/officeDocument/2006/relationships/image" Target="../media/image718.svg"/><Relationship Id="rId90" Type="http://schemas.openxmlformats.org/officeDocument/2006/relationships/image" Target="../media/image726.svg"/><Relationship Id="rId95" Type="http://schemas.openxmlformats.org/officeDocument/2006/relationships/image" Target="../media/image731.png"/><Relationship Id="rId19" Type="http://schemas.openxmlformats.org/officeDocument/2006/relationships/image" Target="../media/image655.svg"/><Relationship Id="rId14" Type="http://schemas.openxmlformats.org/officeDocument/2006/relationships/image" Target="../media/image650.png"/><Relationship Id="rId22" Type="http://schemas.openxmlformats.org/officeDocument/2006/relationships/image" Target="../media/image658.png"/><Relationship Id="rId27" Type="http://schemas.openxmlformats.org/officeDocument/2006/relationships/image" Target="../media/image663.svg"/><Relationship Id="rId30" Type="http://schemas.openxmlformats.org/officeDocument/2006/relationships/image" Target="../media/image666.png"/><Relationship Id="rId35" Type="http://schemas.openxmlformats.org/officeDocument/2006/relationships/image" Target="../media/image671.svg"/><Relationship Id="rId43" Type="http://schemas.openxmlformats.org/officeDocument/2006/relationships/image" Target="../media/image679.svg"/><Relationship Id="rId48" Type="http://schemas.openxmlformats.org/officeDocument/2006/relationships/image" Target="../media/image684.svg"/><Relationship Id="rId56" Type="http://schemas.openxmlformats.org/officeDocument/2006/relationships/image" Target="../media/image692.svg"/><Relationship Id="rId64" Type="http://schemas.openxmlformats.org/officeDocument/2006/relationships/image" Target="../media/image700.svg"/><Relationship Id="rId69" Type="http://schemas.openxmlformats.org/officeDocument/2006/relationships/image" Target="../media/image705.png"/><Relationship Id="rId77" Type="http://schemas.openxmlformats.org/officeDocument/2006/relationships/image" Target="../media/image713.png"/><Relationship Id="rId8" Type="http://schemas.openxmlformats.org/officeDocument/2006/relationships/image" Target="../media/image644.png"/><Relationship Id="rId51" Type="http://schemas.openxmlformats.org/officeDocument/2006/relationships/image" Target="../media/image687.png"/><Relationship Id="rId72" Type="http://schemas.openxmlformats.org/officeDocument/2006/relationships/image" Target="../media/image708.svg"/><Relationship Id="rId80" Type="http://schemas.openxmlformats.org/officeDocument/2006/relationships/image" Target="../media/image716.svg"/><Relationship Id="rId85" Type="http://schemas.openxmlformats.org/officeDocument/2006/relationships/image" Target="../media/image721.png"/><Relationship Id="rId93" Type="http://schemas.openxmlformats.org/officeDocument/2006/relationships/image" Target="../media/image729.png"/><Relationship Id="rId98" Type="http://schemas.openxmlformats.org/officeDocument/2006/relationships/image" Target="../media/image734.svg"/><Relationship Id="rId3" Type="http://schemas.openxmlformats.org/officeDocument/2006/relationships/image" Target="../media/image639.svg"/><Relationship Id="rId12" Type="http://schemas.openxmlformats.org/officeDocument/2006/relationships/image" Target="../media/image648.png"/><Relationship Id="rId17" Type="http://schemas.openxmlformats.org/officeDocument/2006/relationships/image" Target="../media/image653.svg"/><Relationship Id="rId25" Type="http://schemas.openxmlformats.org/officeDocument/2006/relationships/image" Target="../media/image661.svg"/><Relationship Id="rId33" Type="http://schemas.openxmlformats.org/officeDocument/2006/relationships/image" Target="../media/image669.svg"/><Relationship Id="rId38" Type="http://schemas.openxmlformats.org/officeDocument/2006/relationships/image" Target="../media/image674.png"/><Relationship Id="rId46" Type="http://schemas.openxmlformats.org/officeDocument/2006/relationships/image" Target="../media/image682.svg"/><Relationship Id="rId59" Type="http://schemas.openxmlformats.org/officeDocument/2006/relationships/image" Target="../media/image695.png"/><Relationship Id="rId67" Type="http://schemas.openxmlformats.org/officeDocument/2006/relationships/image" Target="../media/image703.png"/><Relationship Id="rId20" Type="http://schemas.openxmlformats.org/officeDocument/2006/relationships/image" Target="../media/image656.png"/><Relationship Id="rId41" Type="http://schemas.openxmlformats.org/officeDocument/2006/relationships/image" Target="../media/image677.svg"/><Relationship Id="rId54" Type="http://schemas.openxmlformats.org/officeDocument/2006/relationships/image" Target="../media/image690.svg"/><Relationship Id="rId62" Type="http://schemas.openxmlformats.org/officeDocument/2006/relationships/image" Target="../media/image698.svg"/><Relationship Id="rId70" Type="http://schemas.openxmlformats.org/officeDocument/2006/relationships/image" Target="../media/image706.svg"/><Relationship Id="rId75" Type="http://schemas.openxmlformats.org/officeDocument/2006/relationships/image" Target="../media/image711.png"/><Relationship Id="rId83" Type="http://schemas.openxmlformats.org/officeDocument/2006/relationships/image" Target="../media/image719.png"/><Relationship Id="rId88" Type="http://schemas.openxmlformats.org/officeDocument/2006/relationships/image" Target="../media/image724.svg"/><Relationship Id="rId91" Type="http://schemas.openxmlformats.org/officeDocument/2006/relationships/image" Target="../media/image727.png"/><Relationship Id="rId96" Type="http://schemas.openxmlformats.org/officeDocument/2006/relationships/image" Target="../media/image73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2.png"/><Relationship Id="rId15" Type="http://schemas.openxmlformats.org/officeDocument/2006/relationships/image" Target="../media/image651.svg"/><Relationship Id="rId23" Type="http://schemas.openxmlformats.org/officeDocument/2006/relationships/image" Target="../media/image659.svg"/><Relationship Id="rId28" Type="http://schemas.openxmlformats.org/officeDocument/2006/relationships/image" Target="../media/image664.png"/><Relationship Id="rId36" Type="http://schemas.openxmlformats.org/officeDocument/2006/relationships/image" Target="../media/image672.png"/><Relationship Id="rId49" Type="http://schemas.openxmlformats.org/officeDocument/2006/relationships/image" Target="../media/image685.png"/><Relationship Id="rId57" Type="http://schemas.openxmlformats.org/officeDocument/2006/relationships/image" Target="../media/image693.png"/><Relationship Id="rId10" Type="http://schemas.openxmlformats.org/officeDocument/2006/relationships/image" Target="../media/image646.png"/><Relationship Id="rId31" Type="http://schemas.openxmlformats.org/officeDocument/2006/relationships/image" Target="../media/image667.svg"/><Relationship Id="rId44" Type="http://schemas.openxmlformats.org/officeDocument/2006/relationships/image" Target="../media/image680.emf"/><Relationship Id="rId52" Type="http://schemas.openxmlformats.org/officeDocument/2006/relationships/image" Target="../media/image688.svg"/><Relationship Id="rId60" Type="http://schemas.openxmlformats.org/officeDocument/2006/relationships/image" Target="../media/image696.svg"/><Relationship Id="rId65" Type="http://schemas.openxmlformats.org/officeDocument/2006/relationships/image" Target="../media/image701.png"/><Relationship Id="rId73" Type="http://schemas.openxmlformats.org/officeDocument/2006/relationships/image" Target="../media/image709.png"/><Relationship Id="rId78" Type="http://schemas.openxmlformats.org/officeDocument/2006/relationships/image" Target="../media/image714.svg"/><Relationship Id="rId81" Type="http://schemas.openxmlformats.org/officeDocument/2006/relationships/image" Target="../media/image717.png"/><Relationship Id="rId86" Type="http://schemas.openxmlformats.org/officeDocument/2006/relationships/image" Target="../media/image722.svg"/><Relationship Id="rId94" Type="http://schemas.openxmlformats.org/officeDocument/2006/relationships/image" Target="../media/image730.svg"/><Relationship Id="rId4" Type="http://schemas.openxmlformats.org/officeDocument/2006/relationships/image" Target="../media/image640.png"/><Relationship Id="rId9" Type="http://schemas.openxmlformats.org/officeDocument/2006/relationships/image" Target="../media/image645.svg"/><Relationship Id="rId13" Type="http://schemas.openxmlformats.org/officeDocument/2006/relationships/image" Target="../media/image649.svg"/><Relationship Id="rId18" Type="http://schemas.openxmlformats.org/officeDocument/2006/relationships/image" Target="../media/image654.png"/><Relationship Id="rId39" Type="http://schemas.openxmlformats.org/officeDocument/2006/relationships/image" Target="../media/image675.sv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8.png"/><Relationship Id="rId21" Type="http://schemas.openxmlformats.org/officeDocument/2006/relationships/image" Target="../media/image753.svg"/><Relationship Id="rId42" Type="http://schemas.openxmlformats.org/officeDocument/2006/relationships/image" Target="../media/image774.png"/><Relationship Id="rId47" Type="http://schemas.openxmlformats.org/officeDocument/2006/relationships/image" Target="../media/image779.svg"/><Relationship Id="rId63" Type="http://schemas.openxmlformats.org/officeDocument/2006/relationships/image" Target="../media/image795.svg"/><Relationship Id="rId68" Type="http://schemas.openxmlformats.org/officeDocument/2006/relationships/image" Target="../media/image800.png"/><Relationship Id="rId84" Type="http://schemas.openxmlformats.org/officeDocument/2006/relationships/image" Target="../media/image816.png"/><Relationship Id="rId89" Type="http://schemas.openxmlformats.org/officeDocument/2006/relationships/image" Target="../media/image821.svg"/><Relationship Id="rId112" Type="http://schemas.openxmlformats.org/officeDocument/2006/relationships/image" Target="../media/image844.png"/><Relationship Id="rId16" Type="http://schemas.openxmlformats.org/officeDocument/2006/relationships/image" Target="../media/image385.png"/><Relationship Id="rId107" Type="http://schemas.openxmlformats.org/officeDocument/2006/relationships/image" Target="../media/image839.svg"/><Relationship Id="rId11" Type="http://schemas.openxmlformats.org/officeDocument/2006/relationships/image" Target="../media/image744.svg"/><Relationship Id="rId24" Type="http://schemas.openxmlformats.org/officeDocument/2006/relationships/image" Target="../media/image756.png"/><Relationship Id="rId32" Type="http://schemas.openxmlformats.org/officeDocument/2006/relationships/image" Target="../media/image764.png"/><Relationship Id="rId37" Type="http://schemas.openxmlformats.org/officeDocument/2006/relationships/image" Target="../media/image769.svg"/><Relationship Id="rId40" Type="http://schemas.openxmlformats.org/officeDocument/2006/relationships/image" Target="../media/image772.png"/><Relationship Id="rId45" Type="http://schemas.openxmlformats.org/officeDocument/2006/relationships/image" Target="../media/image777.svg"/><Relationship Id="rId53" Type="http://schemas.openxmlformats.org/officeDocument/2006/relationships/image" Target="../media/image785.svg"/><Relationship Id="rId58" Type="http://schemas.openxmlformats.org/officeDocument/2006/relationships/image" Target="../media/image790.png"/><Relationship Id="rId66" Type="http://schemas.openxmlformats.org/officeDocument/2006/relationships/image" Target="../media/image798.png"/><Relationship Id="rId74" Type="http://schemas.openxmlformats.org/officeDocument/2006/relationships/image" Target="../media/image806.png"/><Relationship Id="rId79" Type="http://schemas.openxmlformats.org/officeDocument/2006/relationships/image" Target="../media/image811.svg"/><Relationship Id="rId87" Type="http://schemas.openxmlformats.org/officeDocument/2006/relationships/image" Target="../media/image819.svg"/><Relationship Id="rId102" Type="http://schemas.openxmlformats.org/officeDocument/2006/relationships/image" Target="../media/image834.png"/><Relationship Id="rId110" Type="http://schemas.openxmlformats.org/officeDocument/2006/relationships/image" Target="../media/image842.png"/><Relationship Id="rId115" Type="http://schemas.openxmlformats.org/officeDocument/2006/relationships/image" Target="../media/image847.svg"/><Relationship Id="rId5" Type="http://schemas.openxmlformats.org/officeDocument/2006/relationships/image" Target="../media/image738.svg"/><Relationship Id="rId61" Type="http://schemas.openxmlformats.org/officeDocument/2006/relationships/image" Target="../media/image793.svg"/><Relationship Id="rId82" Type="http://schemas.openxmlformats.org/officeDocument/2006/relationships/image" Target="../media/image814.png"/><Relationship Id="rId90" Type="http://schemas.openxmlformats.org/officeDocument/2006/relationships/image" Target="../media/image822.png"/><Relationship Id="rId95" Type="http://schemas.openxmlformats.org/officeDocument/2006/relationships/image" Target="../media/image827.svg"/><Relationship Id="rId19" Type="http://schemas.openxmlformats.org/officeDocument/2006/relationships/image" Target="../media/image751.svg"/><Relationship Id="rId14" Type="http://schemas.openxmlformats.org/officeDocument/2006/relationships/image" Target="../media/image747.png"/><Relationship Id="rId22" Type="http://schemas.openxmlformats.org/officeDocument/2006/relationships/image" Target="../media/image754.png"/><Relationship Id="rId27" Type="http://schemas.openxmlformats.org/officeDocument/2006/relationships/image" Target="../media/image759.svg"/><Relationship Id="rId30" Type="http://schemas.openxmlformats.org/officeDocument/2006/relationships/image" Target="../media/image762.png"/><Relationship Id="rId35" Type="http://schemas.openxmlformats.org/officeDocument/2006/relationships/image" Target="../media/image767.svg"/><Relationship Id="rId43" Type="http://schemas.openxmlformats.org/officeDocument/2006/relationships/image" Target="../media/image775.svg"/><Relationship Id="rId48" Type="http://schemas.openxmlformats.org/officeDocument/2006/relationships/image" Target="../media/image780.png"/><Relationship Id="rId56" Type="http://schemas.openxmlformats.org/officeDocument/2006/relationships/image" Target="../media/image788.png"/><Relationship Id="rId64" Type="http://schemas.openxmlformats.org/officeDocument/2006/relationships/image" Target="../media/image796.png"/><Relationship Id="rId69" Type="http://schemas.openxmlformats.org/officeDocument/2006/relationships/image" Target="../media/image801.svg"/><Relationship Id="rId77" Type="http://schemas.openxmlformats.org/officeDocument/2006/relationships/image" Target="../media/image809.svg"/><Relationship Id="rId100" Type="http://schemas.openxmlformats.org/officeDocument/2006/relationships/image" Target="../media/image832.png"/><Relationship Id="rId105" Type="http://schemas.openxmlformats.org/officeDocument/2006/relationships/image" Target="../media/image837.svg"/><Relationship Id="rId113" Type="http://schemas.openxmlformats.org/officeDocument/2006/relationships/image" Target="../media/image845.svg"/><Relationship Id="rId8" Type="http://schemas.openxmlformats.org/officeDocument/2006/relationships/image" Target="../media/image741.png"/><Relationship Id="rId51" Type="http://schemas.openxmlformats.org/officeDocument/2006/relationships/image" Target="../media/image783.svg"/><Relationship Id="rId72" Type="http://schemas.openxmlformats.org/officeDocument/2006/relationships/image" Target="../media/image804.png"/><Relationship Id="rId80" Type="http://schemas.openxmlformats.org/officeDocument/2006/relationships/image" Target="../media/image812.png"/><Relationship Id="rId85" Type="http://schemas.openxmlformats.org/officeDocument/2006/relationships/image" Target="../media/image817.svg"/><Relationship Id="rId93" Type="http://schemas.openxmlformats.org/officeDocument/2006/relationships/image" Target="../media/image825.svg"/><Relationship Id="rId98" Type="http://schemas.openxmlformats.org/officeDocument/2006/relationships/image" Target="../media/image830.png"/><Relationship Id="rId3" Type="http://schemas.openxmlformats.org/officeDocument/2006/relationships/image" Target="../media/image736.svg"/><Relationship Id="rId12" Type="http://schemas.openxmlformats.org/officeDocument/2006/relationships/image" Target="../media/image745.png"/><Relationship Id="rId17" Type="http://schemas.openxmlformats.org/officeDocument/2006/relationships/image" Target="../media/image749.svg"/><Relationship Id="rId25" Type="http://schemas.openxmlformats.org/officeDocument/2006/relationships/image" Target="../media/image757.svg"/><Relationship Id="rId33" Type="http://schemas.openxmlformats.org/officeDocument/2006/relationships/image" Target="../media/image765.svg"/><Relationship Id="rId38" Type="http://schemas.openxmlformats.org/officeDocument/2006/relationships/image" Target="../media/image770.png"/><Relationship Id="rId46" Type="http://schemas.openxmlformats.org/officeDocument/2006/relationships/image" Target="../media/image778.png"/><Relationship Id="rId59" Type="http://schemas.openxmlformats.org/officeDocument/2006/relationships/image" Target="../media/image791.svg"/><Relationship Id="rId67" Type="http://schemas.openxmlformats.org/officeDocument/2006/relationships/image" Target="../media/image799.svg"/><Relationship Id="rId103" Type="http://schemas.openxmlformats.org/officeDocument/2006/relationships/image" Target="../media/image835.svg"/><Relationship Id="rId108" Type="http://schemas.openxmlformats.org/officeDocument/2006/relationships/image" Target="../media/image840.png"/><Relationship Id="rId20" Type="http://schemas.openxmlformats.org/officeDocument/2006/relationships/image" Target="../media/image752.png"/><Relationship Id="rId41" Type="http://schemas.openxmlformats.org/officeDocument/2006/relationships/image" Target="../media/image773.svg"/><Relationship Id="rId54" Type="http://schemas.openxmlformats.org/officeDocument/2006/relationships/image" Target="../media/image786.png"/><Relationship Id="rId62" Type="http://schemas.openxmlformats.org/officeDocument/2006/relationships/image" Target="../media/image794.png"/><Relationship Id="rId70" Type="http://schemas.openxmlformats.org/officeDocument/2006/relationships/image" Target="../media/image802.png"/><Relationship Id="rId75" Type="http://schemas.openxmlformats.org/officeDocument/2006/relationships/image" Target="../media/image807.svg"/><Relationship Id="rId83" Type="http://schemas.openxmlformats.org/officeDocument/2006/relationships/image" Target="../media/image815.svg"/><Relationship Id="rId88" Type="http://schemas.openxmlformats.org/officeDocument/2006/relationships/image" Target="../media/image820.png"/><Relationship Id="rId91" Type="http://schemas.openxmlformats.org/officeDocument/2006/relationships/image" Target="../media/image823.svg"/><Relationship Id="rId96" Type="http://schemas.openxmlformats.org/officeDocument/2006/relationships/image" Target="../media/image828.png"/><Relationship Id="rId111" Type="http://schemas.openxmlformats.org/officeDocument/2006/relationships/image" Target="../media/image843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9.png"/><Relationship Id="rId15" Type="http://schemas.openxmlformats.org/officeDocument/2006/relationships/image" Target="../media/image748.svg"/><Relationship Id="rId23" Type="http://schemas.openxmlformats.org/officeDocument/2006/relationships/image" Target="../media/image755.svg"/><Relationship Id="rId28" Type="http://schemas.openxmlformats.org/officeDocument/2006/relationships/image" Target="../media/image760.png"/><Relationship Id="rId36" Type="http://schemas.openxmlformats.org/officeDocument/2006/relationships/image" Target="../media/image768.png"/><Relationship Id="rId49" Type="http://schemas.openxmlformats.org/officeDocument/2006/relationships/image" Target="../media/image781.svg"/><Relationship Id="rId57" Type="http://schemas.openxmlformats.org/officeDocument/2006/relationships/image" Target="../media/image789.svg"/><Relationship Id="rId106" Type="http://schemas.openxmlformats.org/officeDocument/2006/relationships/image" Target="../media/image838.png"/><Relationship Id="rId114" Type="http://schemas.openxmlformats.org/officeDocument/2006/relationships/image" Target="../media/image846.png"/><Relationship Id="rId10" Type="http://schemas.openxmlformats.org/officeDocument/2006/relationships/image" Target="../media/image743.png"/><Relationship Id="rId31" Type="http://schemas.openxmlformats.org/officeDocument/2006/relationships/image" Target="../media/image763.svg"/><Relationship Id="rId44" Type="http://schemas.openxmlformats.org/officeDocument/2006/relationships/image" Target="../media/image776.png"/><Relationship Id="rId52" Type="http://schemas.openxmlformats.org/officeDocument/2006/relationships/image" Target="../media/image784.png"/><Relationship Id="rId60" Type="http://schemas.openxmlformats.org/officeDocument/2006/relationships/image" Target="../media/image792.png"/><Relationship Id="rId65" Type="http://schemas.openxmlformats.org/officeDocument/2006/relationships/image" Target="../media/image797.svg"/><Relationship Id="rId73" Type="http://schemas.openxmlformats.org/officeDocument/2006/relationships/image" Target="../media/image805.svg"/><Relationship Id="rId78" Type="http://schemas.openxmlformats.org/officeDocument/2006/relationships/image" Target="../media/image810.png"/><Relationship Id="rId81" Type="http://schemas.openxmlformats.org/officeDocument/2006/relationships/image" Target="../media/image813.svg"/><Relationship Id="rId86" Type="http://schemas.openxmlformats.org/officeDocument/2006/relationships/image" Target="../media/image818.png"/><Relationship Id="rId94" Type="http://schemas.openxmlformats.org/officeDocument/2006/relationships/image" Target="../media/image826.png"/><Relationship Id="rId99" Type="http://schemas.openxmlformats.org/officeDocument/2006/relationships/image" Target="../media/image831.svg"/><Relationship Id="rId101" Type="http://schemas.openxmlformats.org/officeDocument/2006/relationships/image" Target="../media/image833.svg"/><Relationship Id="rId4" Type="http://schemas.openxmlformats.org/officeDocument/2006/relationships/image" Target="../media/image737.png"/><Relationship Id="rId9" Type="http://schemas.openxmlformats.org/officeDocument/2006/relationships/image" Target="../media/image742.svg"/><Relationship Id="rId13" Type="http://schemas.openxmlformats.org/officeDocument/2006/relationships/image" Target="../media/image746.svg"/><Relationship Id="rId18" Type="http://schemas.openxmlformats.org/officeDocument/2006/relationships/image" Target="../media/image750.png"/><Relationship Id="rId39" Type="http://schemas.openxmlformats.org/officeDocument/2006/relationships/image" Target="../media/image771.svg"/><Relationship Id="rId109" Type="http://schemas.openxmlformats.org/officeDocument/2006/relationships/image" Target="../media/image841.svg"/><Relationship Id="rId34" Type="http://schemas.openxmlformats.org/officeDocument/2006/relationships/image" Target="../media/image766.png"/><Relationship Id="rId50" Type="http://schemas.openxmlformats.org/officeDocument/2006/relationships/image" Target="../media/image782.png"/><Relationship Id="rId55" Type="http://schemas.openxmlformats.org/officeDocument/2006/relationships/image" Target="../media/image787.svg"/><Relationship Id="rId76" Type="http://schemas.openxmlformats.org/officeDocument/2006/relationships/image" Target="../media/image808.png"/><Relationship Id="rId97" Type="http://schemas.openxmlformats.org/officeDocument/2006/relationships/image" Target="../media/image829.svg"/><Relationship Id="rId104" Type="http://schemas.openxmlformats.org/officeDocument/2006/relationships/image" Target="../media/image836.png"/><Relationship Id="rId7" Type="http://schemas.openxmlformats.org/officeDocument/2006/relationships/image" Target="../media/image740.svg"/><Relationship Id="rId71" Type="http://schemas.openxmlformats.org/officeDocument/2006/relationships/image" Target="../media/image803.svg"/><Relationship Id="rId92" Type="http://schemas.openxmlformats.org/officeDocument/2006/relationships/image" Target="../media/image824.png"/><Relationship Id="rId2" Type="http://schemas.openxmlformats.org/officeDocument/2006/relationships/image" Target="../media/image735.png"/><Relationship Id="rId29" Type="http://schemas.openxmlformats.org/officeDocument/2006/relationships/image" Target="../media/image761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7.svg"/><Relationship Id="rId18" Type="http://schemas.openxmlformats.org/officeDocument/2006/relationships/image" Target="../media/image862.png"/><Relationship Id="rId26" Type="http://schemas.openxmlformats.org/officeDocument/2006/relationships/image" Target="../media/image869.png"/><Relationship Id="rId39" Type="http://schemas.openxmlformats.org/officeDocument/2006/relationships/image" Target="../media/image882.svg"/><Relationship Id="rId21" Type="http://schemas.openxmlformats.org/officeDocument/2006/relationships/image" Target="../media/image865.svg"/><Relationship Id="rId34" Type="http://schemas.openxmlformats.org/officeDocument/2006/relationships/image" Target="../media/image877.png"/><Relationship Id="rId42" Type="http://schemas.openxmlformats.org/officeDocument/2006/relationships/image" Target="../media/image885.png"/><Relationship Id="rId47" Type="http://schemas.openxmlformats.org/officeDocument/2006/relationships/image" Target="../media/image890.svg"/><Relationship Id="rId50" Type="http://schemas.openxmlformats.org/officeDocument/2006/relationships/image" Target="../media/image893.png"/><Relationship Id="rId55" Type="http://schemas.openxmlformats.org/officeDocument/2006/relationships/image" Target="../media/image898.svg"/><Relationship Id="rId63" Type="http://schemas.openxmlformats.org/officeDocument/2006/relationships/image" Target="../media/image906.svg"/><Relationship Id="rId7" Type="http://schemas.openxmlformats.org/officeDocument/2006/relationships/image" Target="../media/image851.svg"/><Relationship Id="rId2" Type="http://schemas.openxmlformats.org/officeDocument/2006/relationships/image" Target="../media/image1.emf"/><Relationship Id="rId16" Type="http://schemas.openxmlformats.org/officeDocument/2006/relationships/image" Target="../media/image860.png"/><Relationship Id="rId29" Type="http://schemas.openxmlformats.org/officeDocument/2006/relationships/image" Target="../media/image87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0.png"/><Relationship Id="rId11" Type="http://schemas.openxmlformats.org/officeDocument/2006/relationships/image" Target="../media/image855.svg"/><Relationship Id="rId24" Type="http://schemas.openxmlformats.org/officeDocument/2006/relationships/image" Target="../media/image727.png"/><Relationship Id="rId32" Type="http://schemas.openxmlformats.org/officeDocument/2006/relationships/image" Target="../media/image875.png"/><Relationship Id="rId37" Type="http://schemas.openxmlformats.org/officeDocument/2006/relationships/image" Target="../media/image880.svg"/><Relationship Id="rId40" Type="http://schemas.openxmlformats.org/officeDocument/2006/relationships/image" Target="../media/image883.png"/><Relationship Id="rId45" Type="http://schemas.openxmlformats.org/officeDocument/2006/relationships/image" Target="../media/image888.svg"/><Relationship Id="rId53" Type="http://schemas.openxmlformats.org/officeDocument/2006/relationships/image" Target="../media/image896.svg"/><Relationship Id="rId58" Type="http://schemas.openxmlformats.org/officeDocument/2006/relationships/image" Target="../media/image901.png"/><Relationship Id="rId66" Type="http://schemas.openxmlformats.org/officeDocument/2006/relationships/image" Target="../media/image909.png"/><Relationship Id="rId5" Type="http://schemas.openxmlformats.org/officeDocument/2006/relationships/image" Target="../media/image849.svg"/><Relationship Id="rId15" Type="http://schemas.openxmlformats.org/officeDocument/2006/relationships/image" Target="../media/image859.svg"/><Relationship Id="rId23" Type="http://schemas.openxmlformats.org/officeDocument/2006/relationships/image" Target="../media/image867.svg"/><Relationship Id="rId28" Type="http://schemas.openxmlformats.org/officeDocument/2006/relationships/image" Target="../media/image871.png"/><Relationship Id="rId36" Type="http://schemas.openxmlformats.org/officeDocument/2006/relationships/image" Target="../media/image879.png"/><Relationship Id="rId49" Type="http://schemas.openxmlformats.org/officeDocument/2006/relationships/image" Target="../media/image892.svg"/><Relationship Id="rId57" Type="http://schemas.openxmlformats.org/officeDocument/2006/relationships/image" Target="../media/image900.svg"/><Relationship Id="rId61" Type="http://schemas.openxmlformats.org/officeDocument/2006/relationships/image" Target="../media/image904.svg"/><Relationship Id="rId10" Type="http://schemas.openxmlformats.org/officeDocument/2006/relationships/image" Target="../media/image854.png"/><Relationship Id="rId19" Type="http://schemas.openxmlformats.org/officeDocument/2006/relationships/image" Target="../media/image863.svg"/><Relationship Id="rId31" Type="http://schemas.openxmlformats.org/officeDocument/2006/relationships/image" Target="../media/image874.svg"/><Relationship Id="rId44" Type="http://schemas.openxmlformats.org/officeDocument/2006/relationships/image" Target="../media/image887.png"/><Relationship Id="rId52" Type="http://schemas.openxmlformats.org/officeDocument/2006/relationships/image" Target="../media/image895.png"/><Relationship Id="rId60" Type="http://schemas.openxmlformats.org/officeDocument/2006/relationships/image" Target="../media/image903.png"/><Relationship Id="rId65" Type="http://schemas.openxmlformats.org/officeDocument/2006/relationships/image" Target="../media/image908.svg"/><Relationship Id="rId4" Type="http://schemas.openxmlformats.org/officeDocument/2006/relationships/image" Target="../media/image848.png"/><Relationship Id="rId9" Type="http://schemas.openxmlformats.org/officeDocument/2006/relationships/image" Target="../media/image853.svg"/><Relationship Id="rId14" Type="http://schemas.openxmlformats.org/officeDocument/2006/relationships/image" Target="../media/image858.png"/><Relationship Id="rId22" Type="http://schemas.openxmlformats.org/officeDocument/2006/relationships/image" Target="../media/image866.png"/><Relationship Id="rId27" Type="http://schemas.openxmlformats.org/officeDocument/2006/relationships/image" Target="../media/image870.svg"/><Relationship Id="rId30" Type="http://schemas.openxmlformats.org/officeDocument/2006/relationships/image" Target="../media/image873.png"/><Relationship Id="rId35" Type="http://schemas.openxmlformats.org/officeDocument/2006/relationships/image" Target="../media/image878.svg"/><Relationship Id="rId43" Type="http://schemas.openxmlformats.org/officeDocument/2006/relationships/image" Target="../media/image886.svg"/><Relationship Id="rId48" Type="http://schemas.openxmlformats.org/officeDocument/2006/relationships/image" Target="../media/image891.png"/><Relationship Id="rId56" Type="http://schemas.openxmlformats.org/officeDocument/2006/relationships/image" Target="../media/image899.png"/><Relationship Id="rId64" Type="http://schemas.openxmlformats.org/officeDocument/2006/relationships/image" Target="../media/image907.png"/><Relationship Id="rId8" Type="http://schemas.openxmlformats.org/officeDocument/2006/relationships/image" Target="../media/image852.png"/><Relationship Id="rId51" Type="http://schemas.openxmlformats.org/officeDocument/2006/relationships/image" Target="../media/image894.svg"/><Relationship Id="rId3" Type="http://schemas.openxmlformats.org/officeDocument/2006/relationships/image" Target="../media/image2.emf"/><Relationship Id="rId12" Type="http://schemas.openxmlformats.org/officeDocument/2006/relationships/image" Target="../media/image856.png"/><Relationship Id="rId17" Type="http://schemas.openxmlformats.org/officeDocument/2006/relationships/image" Target="../media/image861.svg"/><Relationship Id="rId25" Type="http://schemas.openxmlformats.org/officeDocument/2006/relationships/image" Target="../media/image868.svg"/><Relationship Id="rId33" Type="http://schemas.openxmlformats.org/officeDocument/2006/relationships/image" Target="../media/image876.svg"/><Relationship Id="rId38" Type="http://schemas.openxmlformats.org/officeDocument/2006/relationships/image" Target="../media/image881.png"/><Relationship Id="rId46" Type="http://schemas.openxmlformats.org/officeDocument/2006/relationships/image" Target="../media/image889.png"/><Relationship Id="rId59" Type="http://schemas.openxmlformats.org/officeDocument/2006/relationships/image" Target="../media/image902.svg"/><Relationship Id="rId67" Type="http://schemas.openxmlformats.org/officeDocument/2006/relationships/image" Target="../media/image910.svg"/><Relationship Id="rId20" Type="http://schemas.openxmlformats.org/officeDocument/2006/relationships/image" Target="../media/image864.png"/><Relationship Id="rId41" Type="http://schemas.openxmlformats.org/officeDocument/2006/relationships/image" Target="../media/image884.svg"/><Relationship Id="rId54" Type="http://schemas.openxmlformats.org/officeDocument/2006/relationships/image" Target="../media/image897.png"/><Relationship Id="rId62" Type="http://schemas.openxmlformats.org/officeDocument/2006/relationships/image" Target="../media/image9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7.png"/><Relationship Id="rId13" Type="http://schemas.openxmlformats.org/officeDocument/2006/relationships/image" Target="../media/image922.svg"/><Relationship Id="rId3" Type="http://schemas.openxmlformats.org/officeDocument/2006/relationships/image" Target="../media/image912.svg"/><Relationship Id="rId7" Type="http://schemas.openxmlformats.org/officeDocument/2006/relationships/image" Target="../media/image916.svg"/><Relationship Id="rId12" Type="http://schemas.openxmlformats.org/officeDocument/2006/relationships/image" Target="../media/image921.png"/><Relationship Id="rId17" Type="http://schemas.openxmlformats.org/officeDocument/2006/relationships/image" Target="../media/image926.svg"/><Relationship Id="rId2" Type="http://schemas.openxmlformats.org/officeDocument/2006/relationships/image" Target="../media/image911.png"/><Relationship Id="rId16" Type="http://schemas.openxmlformats.org/officeDocument/2006/relationships/image" Target="../media/image9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5.png"/><Relationship Id="rId11" Type="http://schemas.openxmlformats.org/officeDocument/2006/relationships/image" Target="../media/image920.svg"/><Relationship Id="rId5" Type="http://schemas.openxmlformats.org/officeDocument/2006/relationships/image" Target="../media/image914.svg"/><Relationship Id="rId15" Type="http://schemas.openxmlformats.org/officeDocument/2006/relationships/image" Target="../media/image924.svg"/><Relationship Id="rId10" Type="http://schemas.openxmlformats.org/officeDocument/2006/relationships/image" Target="../media/image919.png"/><Relationship Id="rId4" Type="http://schemas.openxmlformats.org/officeDocument/2006/relationships/image" Target="../media/image913.png"/><Relationship Id="rId9" Type="http://schemas.openxmlformats.org/officeDocument/2006/relationships/image" Target="../media/image918.svg"/><Relationship Id="rId14" Type="http://schemas.openxmlformats.org/officeDocument/2006/relationships/image" Target="../media/image92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6.svg"/><Relationship Id="rId18" Type="http://schemas.openxmlformats.org/officeDocument/2006/relationships/image" Target="../media/image941.png"/><Relationship Id="rId26" Type="http://schemas.openxmlformats.org/officeDocument/2006/relationships/image" Target="../media/image949.png"/><Relationship Id="rId39" Type="http://schemas.openxmlformats.org/officeDocument/2006/relationships/image" Target="../media/image962.svg"/><Relationship Id="rId21" Type="http://schemas.openxmlformats.org/officeDocument/2006/relationships/image" Target="../media/image944.svg"/><Relationship Id="rId34" Type="http://schemas.openxmlformats.org/officeDocument/2006/relationships/image" Target="../media/image957.png"/><Relationship Id="rId42" Type="http://schemas.openxmlformats.org/officeDocument/2006/relationships/image" Target="../media/image965.png"/><Relationship Id="rId47" Type="http://schemas.openxmlformats.org/officeDocument/2006/relationships/image" Target="../media/image970.svg"/><Relationship Id="rId50" Type="http://schemas.openxmlformats.org/officeDocument/2006/relationships/image" Target="../media/image973.png"/><Relationship Id="rId55" Type="http://schemas.openxmlformats.org/officeDocument/2006/relationships/image" Target="../media/image978.svg"/><Relationship Id="rId63" Type="http://schemas.openxmlformats.org/officeDocument/2006/relationships/image" Target="../media/image986.svg"/><Relationship Id="rId68" Type="http://schemas.openxmlformats.org/officeDocument/2006/relationships/image" Target="../media/image991.png"/><Relationship Id="rId76" Type="http://schemas.openxmlformats.org/officeDocument/2006/relationships/image" Target="../media/image999.png"/><Relationship Id="rId84" Type="http://schemas.openxmlformats.org/officeDocument/2006/relationships/image" Target="../media/image1007.png"/><Relationship Id="rId89" Type="http://schemas.openxmlformats.org/officeDocument/2006/relationships/image" Target="../media/image1012.svg"/><Relationship Id="rId7" Type="http://schemas.openxmlformats.org/officeDocument/2006/relationships/image" Target="../media/image930.svg"/><Relationship Id="rId71" Type="http://schemas.openxmlformats.org/officeDocument/2006/relationships/image" Target="../media/image994.svg"/><Relationship Id="rId92" Type="http://schemas.openxmlformats.org/officeDocument/2006/relationships/image" Target="../media/image1015.png"/><Relationship Id="rId2" Type="http://schemas.openxmlformats.org/officeDocument/2006/relationships/image" Target="../media/image1.emf"/><Relationship Id="rId16" Type="http://schemas.openxmlformats.org/officeDocument/2006/relationships/image" Target="../media/image939.png"/><Relationship Id="rId29" Type="http://schemas.openxmlformats.org/officeDocument/2006/relationships/image" Target="../media/image952.svg"/><Relationship Id="rId11" Type="http://schemas.openxmlformats.org/officeDocument/2006/relationships/image" Target="../media/image934.svg"/><Relationship Id="rId24" Type="http://schemas.openxmlformats.org/officeDocument/2006/relationships/image" Target="../media/image947.png"/><Relationship Id="rId32" Type="http://schemas.openxmlformats.org/officeDocument/2006/relationships/image" Target="../media/image955.png"/><Relationship Id="rId37" Type="http://schemas.openxmlformats.org/officeDocument/2006/relationships/image" Target="../media/image960.svg"/><Relationship Id="rId40" Type="http://schemas.openxmlformats.org/officeDocument/2006/relationships/image" Target="../media/image963.png"/><Relationship Id="rId45" Type="http://schemas.openxmlformats.org/officeDocument/2006/relationships/image" Target="../media/image968.svg"/><Relationship Id="rId53" Type="http://schemas.openxmlformats.org/officeDocument/2006/relationships/image" Target="../media/image976.svg"/><Relationship Id="rId58" Type="http://schemas.openxmlformats.org/officeDocument/2006/relationships/image" Target="../media/image981.png"/><Relationship Id="rId66" Type="http://schemas.openxmlformats.org/officeDocument/2006/relationships/image" Target="../media/image989.png"/><Relationship Id="rId74" Type="http://schemas.openxmlformats.org/officeDocument/2006/relationships/image" Target="../media/image997.png"/><Relationship Id="rId79" Type="http://schemas.openxmlformats.org/officeDocument/2006/relationships/image" Target="../media/image1002.svg"/><Relationship Id="rId87" Type="http://schemas.openxmlformats.org/officeDocument/2006/relationships/image" Target="../media/image1010.svg"/><Relationship Id="rId5" Type="http://schemas.openxmlformats.org/officeDocument/2006/relationships/image" Target="../media/image928.svg"/><Relationship Id="rId61" Type="http://schemas.openxmlformats.org/officeDocument/2006/relationships/image" Target="../media/image984.svg"/><Relationship Id="rId82" Type="http://schemas.openxmlformats.org/officeDocument/2006/relationships/image" Target="../media/image1005.png"/><Relationship Id="rId90" Type="http://schemas.openxmlformats.org/officeDocument/2006/relationships/image" Target="../media/image1013.png"/><Relationship Id="rId19" Type="http://schemas.openxmlformats.org/officeDocument/2006/relationships/image" Target="../media/image942.svg"/><Relationship Id="rId14" Type="http://schemas.openxmlformats.org/officeDocument/2006/relationships/image" Target="../media/image937.png"/><Relationship Id="rId22" Type="http://schemas.openxmlformats.org/officeDocument/2006/relationships/image" Target="../media/image945.png"/><Relationship Id="rId27" Type="http://schemas.openxmlformats.org/officeDocument/2006/relationships/image" Target="../media/image950.svg"/><Relationship Id="rId30" Type="http://schemas.openxmlformats.org/officeDocument/2006/relationships/image" Target="../media/image953.png"/><Relationship Id="rId35" Type="http://schemas.openxmlformats.org/officeDocument/2006/relationships/image" Target="../media/image958.svg"/><Relationship Id="rId43" Type="http://schemas.openxmlformats.org/officeDocument/2006/relationships/image" Target="../media/image966.svg"/><Relationship Id="rId48" Type="http://schemas.openxmlformats.org/officeDocument/2006/relationships/image" Target="../media/image971.png"/><Relationship Id="rId56" Type="http://schemas.openxmlformats.org/officeDocument/2006/relationships/image" Target="../media/image979.png"/><Relationship Id="rId64" Type="http://schemas.openxmlformats.org/officeDocument/2006/relationships/image" Target="../media/image987.png"/><Relationship Id="rId69" Type="http://schemas.openxmlformats.org/officeDocument/2006/relationships/image" Target="../media/image992.svg"/><Relationship Id="rId77" Type="http://schemas.openxmlformats.org/officeDocument/2006/relationships/image" Target="../media/image1000.svg"/><Relationship Id="rId8" Type="http://schemas.openxmlformats.org/officeDocument/2006/relationships/image" Target="../media/image931.png"/><Relationship Id="rId51" Type="http://schemas.openxmlformats.org/officeDocument/2006/relationships/image" Target="../media/image974.svg"/><Relationship Id="rId72" Type="http://schemas.openxmlformats.org/officeDocument/2006/relationships/image" Target="../media/image995.png"/><Relationship Id="rId80" Type="http://schemas.openxmlformats.org/officeDocument/2006/relationships/image" Target="../media/image1003.png"/><Relationship Id="rId85" Type="http://schemas.openxmlformats.org/officeDocument/2006/relationships/image" Target="../media/image1008.svg"/><Relationship Id="rId93" Type="http://schemas.openxmlformats.org/officeDocument/2006/relationships/image" Target="../media/image1016.svg"/><Relationship Id="rId3" Type="http://schemas.openxmlformats.org/officeDocument/2006/relationships/image" Target="../media/image2.emf"/><Relationship Id="rId12" Type="http://schemas.openxmlformats.org/officeDocument/2006/relationships/image" Target="../media/image935.png"/><Relationship Id="rId17" Type="http://schemas.openxmlformats.org/officeDocument/2006/relationships/image" Target="../media/image940.svg"/><Relationship Id="rId25" Type="http://schemas.openxmlformats.org/officeDocument/2006/relationships/image" Target="../media/image948.svg"/><Relationship Id="rId33" Type="http://schemas.openxmlformats.org/officeDocument/2006/relationships/image" Target="../media/image956.svg"/><Relationship Id="rId38" Type="http://schemas.openxmlformats.org/officeDocument/2006/relationships/image" Target="../media/image961.png"/><Relationship Id="rId46" Type="http://schemas.openxmlformats.org/officeDocument/2006/relationships/image" Target="../media/image969.png"/><Relationship Id="rId59" Type="http://schemas.openxmlformats.org/officeDocument/2006/relationships/image" Target="../media/image982.svg"/><Relationship Id="rId67" Type="http://schemas.openxmlformats.org/officeDocument/2006/relationships/image" Target="../media/image990.svg"/><Relationship Id="rId20" Type="http://schemas.openxmlformats.org/officeDocument/2006/relationships/image" Target="../media/image943.png"/><Relationship Id="rId41" Type="http://schemas.openxmlformats.org/officeDocument/2006/relationships/image" Target="../media/image964.svg"/><Relationship Id="rId54" Type="http://schemas.openxmlformats.org/officeDocument/2006/relationships/image" Target="../media/image977.png"/><Relationship Id="rId62" Type="http://schemas.openxmlformats.org/officeDocument/2006/relationships/image" Target="../media/image985.png"/><Relationship Id="rId70" Type="http://schemas.openxmlformats.org/officeDocument/2006/relationships/image" Target="../media/image993.png"/><Relationship Id="rId75" Type="http://schemas.openxmlformats.org/officeDocument/2006/relationships/image" Target="../media/image998.svg"/><Relationship Id="rId83" Type="http://schemas.openxmlformats.org/officeDocument/2006/relationships/image" Target="../media/image1006.svg"/><Relationship Id="rId88" Type="http://schemas.openxmlformats.org/officeDocument/2006/relationships/image" Target="../media/image1011.png"/><Relationship Id="rId91" Type="http://schemas.openxmlformats.org/officeDocument/2006/relationships/image" Target="../media/image101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9.png"/><Relationship Id="rId15" Type="http://schemas.openxmlformats.org/officeDocument/2006/relationships/image" Target="../media/image938.svg"/><Relationship Id="rId23" Type="http://schemas.openxmlformats.org/officeDocument/2006/relationships/image" Target="../media/image946.svg"/><Relationship Id="rId28" Type="http://schemas.openxmlformats.org/officeDocument/2006/relationships/image" Target="../media/image951.png"/><Relationship Id="rId36" Type="http://schemas.openxmlformats.org/officeDocument/2006/relationships/image" Target="../media/image959.png"/><Relationship Id="rId49" Type="http://schemas.openxmlformats.org/officeDocument/2006/relationships/image" Target="../media/image972.svg"/><Relationship Id="rId57" Type="http://schemas.openxmlformats.org/officeDocument/2006/relationships/image" Target="../media/image980.svg"/><Relationship Id="rId10" Type="http://schemas.openxmlformats.org/officeDocument/2006/relationships/image" Target="../media/image933.png"/><Relationship Id="rId31" Type="http://schemas.openxmlformats.org/officeDocument/2006/relationships/image" Target="../media/image954.svg"/><Relationship Id="rId44" Type="http://schemas.openxmlformats.org/officeDocument/2006/relationships/image" Target="../media/image967.png"/><Relationship Id="rId52" Type="http://schemas.openxmlformats.org/officeDocument/2006/relationships/image" Target="../media/image975.png"/><Relationship Id="rId60" Type="http://schemas.openxmlformats.org/officeDocument/2006/relationships/image" Target="../media/image983.png"/><Relationship Id="rId65" Type="http://schemas.openxmlformats.org/officeDocument/2006/relationships/image" Target="../media/image988.svg"/><Relationship Id="rId73" Type="http://schemas.openxmlformats.org/officeDocument/2006/relationships/image" Target="../media/image996.svg"/><Relationship Id="rId78" Type="http://schemas.openxmlformats.org/officeDocument/2006/relationships/image" Target="../media/image1001.png"/><Relationship Id="rId81" Type="http://schemas.openxmlformats.org/officeDocument/2006/relationships/image" Target="../media/image1004.svg"/><Relationship Id="rId86" Type="http://schemas.openxmlformats.org/officeDocument/2006/relationships/image" Target="../media/image1009.png"/><Relationship Id="rId4" Type="http://schemas.openxmlformats.org/officeDocument/2006/relationships/image" Target="../media/image927.png"/><Relationship Id="rId9" Type="http://schemas.openxmlformats.org/officeDocument/2006/relationships/image" Target="../media/image93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3.png"/><Relationship Id="rId13" Type="http://schemas.openxmlformats.org/officeDocument/2006/relationships/image" Target="../media/image1028.svg"/><Relationship Id="rId18" Type="http://schemas.openxmlformats.org/officeDocument/2006/relationships/image" Target="../media/image1033.png"/><Relationship Id="rId3" Type="http://schemas.openxmlformats.org/officeDocument/2006/relationships/image" Target="../media/image1018.svg"/><Relationship Id="rId21" Type="http://schemas.openxmlformats.org/officeDocument/2006/relationships/image" Target="../media/image1036.svg"/><Relationship Id="rId7" Type="http://schemas.openxmlformats.org/officeDocument/2006/relationships/image" Target="../media/image1022.svg"/><Relationship Id="rId12" Type="http://schemas.openxmlformats.org/officeDocument/2006/relationships/image" Target="../media/image1027.png"/><Relationship Id="rId17" Type="http://schemas.openxmlformats.org/officeDocument/2006/relationships/image" Target="../media/image1032.svg"/><Relationship Id="rId25" Type="http://schemas.openxmlformats.org/officeDocument/2006/relationships/image" Target="../media/image1040.svg"/><Relationship Id="rId2" Type="http://schemas.openxmlformats.org/officeDocument/2006/relationships/image" Target="../media/image1017.png"/><Relationship Id="rId16" Type="http://schemas.openxmlformats.org/officeDocument/2006/relationships/image" Target="../media/image1031.png"/><Relationship Id="rId20" Type="http://schemas.openxmlformats.org/officeDocument/2006/relationships/image" Target="../media/image10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1.png"/><Relationship Id="rId11" Type="http://schemas.openxmlformats.org/officeDocument/2006/relationships/image" Target="../media/image1026.svg"/><Relationship Id="rId24" Type="http://schemas.openxmlformats.org/officeDocument/2006/relationships/image" Target="../media/image1039.png"/><Relationship Id="rId5" Type="http://schemas.openxmlformats.org/officeDocument/2006/relationships/image" Target="../media/image1020.svg"/><Relationship Id="rId15" Type="http://schemas.openxmlformats.org/officeDocument/2006/relationships/image" Target="../media/image1030.svg"/><Relationship Id="rId23" Type="http://schemas.openxmlformats.org/officeDocument/2006/relationships/image" Target="../media/image1038.svg"/><Relationship Id="rId10" Type="http://schemas.openxmlformats.org/officeDocument/2006/relationships/image" Target="../media/image1025.png"/><Relationship Id="rId19" Type="http://schemas.openxmlformats.org/officeDocument/2006/relationships/image" Target="../media/image1034.svg"/><Relationship Id="rId4" Type="http://schemas.openxmlformats.org/officeDocument/2006/relationships/image" Target="../media/image1019.png"/><Relationship Id="rId9" Type="http://schemas.openxmlformats.org/officeDocument/2006/relationships/image" Target="../media/image1024.svg"/><Relationship Id="rId14" Type="http://schemas.openxmlformats.org/officeDocument/2006/relationships/image" Target="../media/image1029.png"/><Relationship Id="rId22" Type="http://schemas.openxmlformats.org/officeDocument/2006/relationships/image" Target="../media/image10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1.png"/><Relationship Id="rId21" Type="http://schemas.openxmlformats.org/officeDocument/2006/relationships/image" Target="../media/image1058.svg"/><Relationship Id="rId42" Type="http://schemas.openxmlformats.org/officeDocument/2006/relationships/image" Target="../media/image1077.png"/><Relationship Id="rId47" Type="http://schemas.openxmlformats.org/officeDocument/2006/relationships/image" Target="../media/image1082.svg"/><Relationship Id="rId63" Type="http://schemas.openxmlformats.org/officeDocument/2006/relationships/image" Target="../media/image1098.svg"/><Relationship Id="rId68" Type="http://schemas.openxmlformats.org/officeDocument/2006/relationships/image" Target="../media/image1103.png"/><Relationship Id="rId84" Type="http://schemas.openxmlformats.org/officeDocument/2006/relationships/image" Target="../media/image1119.png"/><Relationship Id="rId89" Type="http://schemas.openxmlformats.org/officeDocument/2006/relationships/image" Target="../media/image1124.svg"/><Relationship Id="rId7" Type="http://schemas.openxmlformats.org/officeDocument/2006/relationships/image" Target="../media/image1046.svg"/><Relationship Id="rId71" Type="http://schemas.openxmlformats.org/officeDocument/2006/relationships/image" Target="../media/image1106.svg"/><Relationship Id="rId92" Type="http://schemas.openxmlformats.org/officeDocument/2006/relationships/image" Target="../media/image1127.png"/><Relationship Id="rId2" Type="http://schemas.openxmlformats.org/officeDocument/2006/relationships/image" Target="../media/image1041.png"/><Relationship Id="rId16" Type="http://schemas.openxmlformats.org/officeDocument/2006/relationships/image" Target="../media/image1054.png"/><Relationship Id="rId29" Type="http://schemas.openxmlformats.org/officeDocument/2006/relationships/image" Target="../media/image1064.svg"/><Relationship Id="rId11" Type="http://schemas.openxmlformats.org/officeDocument/2006/relationships/image" Target="../media/image1050.svg"/><Relationship Id="rId24" Type="http://schemas.openxmlformats.org/officeDocument/2006/relationships/image" Target="../media/image482.png"/><Relationship Id="rId32" Type="http://schemas.openxmlformats.org/officeDocument/2006/relationships/image" Target="../media/image1067.png"/><Relationship Id="rId37" Type="http://schemas.openxmlformats.org/officeDocument/2006/relationships/image" Target="../media/image1072.svg"/><Relationship Id="rId40" Type="http://schemas.openxmlformats.org/officeDocument/2006/relationships/image" Target="../media/image1075.png"/><Relationship Id="rId45" Type="http://schemas.openxmlformats.org/officeDocument/2006/relationships/image" Target="../media/image1080.svg"/><Relationship Id="rId53" Type="http://schemas.openxmlformats.org/officeDocument/2006/relationships/image" Target="../media/image1088.svg"/><Relationship Id="rId58" Type="http://schemas.openxmlformats.org/officeDocument/2006/relationships/image" Target="../media/image1093.png"/><Relationship Id="rId66" Type="http://schemas.openxmlformats.org/officeDocument/2006/relationships/image" Target="../media/image1101.png"/><Relationship Id="rId74" Type="http://schemas.openxmlformats.org/officeDocument/2006/relationships/image" Target="../media/image1109.png"/><Relationship Id="rId79" Type="http://schemas.openxmlformats.org/officeDocument/2006/relationships/image" Target="../media/image1114.svg"/><Relationship Id="rId87" Type="http://schemas.openxmlformats.org/officeDocument/2006/relationships/image" Target="../media/image1122.svg"/><Relationship Id="rId102" Type="http://schemas.openxmlformats.org/officeDocument/2006/relationships/image" Target="../media/image1137.png"/><Relationship Id="rId5" Type="http://schemas.openxmlformats.org/officeDocument/2006/relationships/image" Target="../media/image1044.svg"/><Relationship Id="rId61" Type="http://schemas.openxmlformats.org/officeDocument/2006/relationships/image" Target="../media/image1096.svg"/><Relationship Id="rId82" Type="http://schemas.openxmlformats.org/officeDocument/2006/relationships/image" Target="../media/image1117.png"/><Relationship Id="rId90" Type="http://schemas.openxmlformats.org/officeDocument/2006/relationships/image" Target="../media/image1125.png"/><Relationship Id="rId95" Type="http://schemas.openxmlformats.org/officeDocument/2006/relationships/image" Target="../media/image1130.svg"/><Relationship Id="rId19" Type="http://schemas.openxmlformats.org/officeDocument/2006/relationships/image" Target="../media/image1056.svg"/><Relationship Id="rId14" Type="http://schemas.openxmlformats.org/officeDocument/2006/relationships/image" Target="../media/image893.png"/><Relationship Id="rId22" Type="http://schemas.openxmlformats.org/officeDocument/2006/relationships/image" Target="../media/image1059.png"/><Relationship Id="rId27" Type="http://schemas.openxmlformats.org/officeDocument/2006/relationships/image" Target="../media/image1062.svg"/><Relationship Id="rId30" Type="http://schemas.openxmlformats.org/officeDocument/2006/relationships/image" Target="../media/image1065.png"/><Relationship Id="rId35" Type="http://schemas.openxmlformats.org/officeDocument/2006/relationships/image" Target="../media/image1070.svg"/><Relationship Id="rId43" Type="http://schemas.openxmlformats.org/officeDocument/2006/relationships/image" Target="../media/image1078.svg"/><Relationship Id="rId48" Type="http://schemas.openxmlformats.org/officeDocument/2006/relationships/image" Target="../media/image1083.png"/><Relationship Id="rId56" Type="http://schemas.openxmlformats.org/officeDocument/2006/relationships/image" Target="../media/image1091.png"/><Relationship Id="rId64" Type="http://schemas.openxmlformats.org/officeDocument/2006/relationships/image" Target="../media/image1099.png"/><Relationship Id="rId69" Type="http://schemas.openxmlformats.org/officeDocument/2006/relationships/image" Target="../media/image1104.svg"/><Relationship Id="rId77" Type="http://schemas.openxmlformats.org/officeDocument/2006/relationships/image" Target="../media/image1112.svg"/><Relationship Id="rId100" Type="http://schemas.openxmlformats.org/officeDocument/2006/relationships/image" Target="../media/image1135.png"/><Relationship Id="rId105" Type="http://schemas.openxmlformats.org/officeDocument/2006/relationships/image" Target="../media/image1140.svg"/><Relationship Id="rId8" Type="http://schemas.openxmlformats.org/officeDocument/2006/relationships/image" Target="../media/image1047.png"/><Relationship Id="rId51" Type="http://schemas.openxmlformats.org/officeDocument/2006/relationships/image" Target="../media/image1086.svg"/><Relationship Id="rId72" Type="http://schemas.openxmlformats.org/officeDocument/2006/relationships/image" Target="../media/image1107.png"/><Relationship Id="rId80" Type="http://schemas.openxmlformats.org/officeDocument/2006/relationships/image" Target="../media/image1115.png"/><Relationship Id="rId85" Type="http://schemas.openxmlformats.org/officeDocument/2006/relationships/image" Target="../media/image1120.svg"/><Relationship Id="rId93" Type="http://schemas.openxmlformats.org/officeDocument/2006/relationships/image" Target="../media/image1128.svg"/><Relationship Id="rId98" Type="http://schemas.openxmlformats.org/officeDocument/2006/relationships/image" Target="../media/image1133.png"/><Relationship Id="rId3" Type="http://schemas.openxmlformats.org/officeDocument/2006/relationships/image" Target="../media/image1042.svg"/><Relationship Id="rId12" Type="http://schemas.openxmlformats.org/officeDocument/2006/relationships/image" Target="../media/image1051.png"/><Relationship Id="rId17" Type="http://schemas.openxmlformats.org/officeDocument/2006/relationships/image" Target="../media/image1055.svg"/><Relationship Id="rId25" Type="http://schemas.openxmlformats.org/officeDocument/2006/relationships/image" Target="../media/image483.svg"/><Relationship Id="rId33" Type="http://schemas.openxmlformats.org/officeDocument/2006/relationships/image" Target="../media/image1068.svg"/><Relationship Id="rId38" Type="http://schemas.openxmlformats.org/officeDocument/2006/relationships/image" Target="../media/image1073.png"/><Relationship Id="rId46" Type="http://schemas.openxmlformats.org/officeDocument/2006/relationships/image" Target="../media/image1081.png"/><Relationship Id="rId59" Type="http://schemas.openxmlformats.org/officeDocument/2006/relationships/image" Target="../media/image1094.svg"/><Relationship Id="rId67" Type="http://schemas.openxmlformats.org/officeDocument/2006/relationships/image" Target="../media/image1102.svg"/><Relationship Id="rId103" Type="http://schemas.openxmlformats.org/officeDocument/2006/relationships/image" Target="../media/image1138.svg"/><Relationship Id="rId20" Type="http://schemas.openxmlformats.org/officeDocument/2006/relationships/image" Target="../media/image1057.png"/><Relationship Id="rId41" Type="http://schemas.openxmlformats.org/officeDocument/2006/relationships/image" Target="../media/image1076.svg"/><Relationship Id="rId54" Type="http://schemas.openxmlformats.org/officeDocument/2006/relationships/image" Target="../media/image1089.png"/><Relationship Id="rId62" Type="http://schemas.openxmlformats.org/officeDocument/2006/relationships/image" Target="../media/image1097.png"/><Relationship Id="rId70" Type="http://schemas.openxmlformats.org/officeDocument/2006/relationships/image" Target="../media/image1105.png"/><Relationship Id="rId75" Type="http://schemas.openxmlformats.org/officeDocument/2006/relationships/image" Target="../media/image1110.svg"/><Relationship Id="rId83" Type="http://schemas.openxmlformats.org/officeDocument/2006/relationships/image" Target="../media/image1118.svg"/><Relationship Id="rId88" Type="http://schemas.openxmlformats.org/officeDocument/2006/relationships/image" Target="../media/image1123.png"/><Relationship Id="rId91" Type="http://schemas.openxmlformats.org/officeDocument/2006/relationships/image" Target="../media/image1126.svg"/><Relationship Id="rId96" Type="http://schemas.openxmlformats.org/officeDocument/2006/relationships/image" Target="../media/image11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5.png"/><Relationship Id="rId15" Type="http://schemas.openxmlformats.org/officeDocument/2006/relationships/image" Target="../media/image1053.svg"/><Relationship Id="rId23" Type="http://schemas.openxmlformats.org/officeDocument/2006/relationships/image" Target="../media/image1060.svg"/><Relationship Id="rId28" Type="http://schemas.openxmlformats.org/officeDocument/2006/relationships/image" Target="../media/image1063.png"/><Relationship Id="rId36" Type="http://schemas.openxmlformats.org/officeDocument/2006/relationships/image" Target="../media/image1071.png"/><Relationship Id="rId49" Type="http://schemas.openxmlformats.org/officeDocument/2006/relationships/image" Target="../media/image1084.svg"/><Relationship Id="rId57" Type="http://schemas.openxmlformats.org/officeDocument/2006/relationships/image" Target="../media/image1092.svg"/><Relationship Id="rId10" Type="http://schemas.openxmlformats.org/officeDocument/2006/relationships/image" Target="../media/image1049.png"/><Relationship Id="rId31" Type="http://schemas.openxmlformats.org/officeDocument/2006/relationships/image" Target="../media/image1066.svg"/><Relationship Id="rId44" Type="http://schemas.openxmlformats.org/officeDocument/2006/relationships/image" Target="../media/image1079.png"/><Relationship Id="rId52" Type="http://schemas.openxmlformats.org/officeDocument/2006/relationships/image" Target="../media/image1087.png"/><Relationship Id="rId60" Type="http://schemas.openxmlformats.org/officeDocument/2006/relationships/image" Target="../media/image1095.png"/><Relationship Id="rId65" Type="http://schemas.openxmlformats.org/officeDocument/2006/relationships/image" Target="../media/image1100.svg"/><Relationship Id="rId73" Type="http://schemas.openxmlformats.org/officeDocument/2006/relationships/image" Target="../media/image1108.svg"/><Relationship Id="rId78" Type="http://schemas.openxmlformats.org/officeDocument/2006/relationships/image" Target="../media/image1113.png"/><Relationship Id="rId81" Type="http://schemas.openxmlformats.org/officeDocument/2006/relationships/image" Target="../media/image1116.svg"/><Relationship Id="rId86" Type="http://schemas.openxmlformats.org/officeDocument/2006/relationships/image" Target="../media/image1121.png"/><Relationship Id="rId94" Type="http://schemas.openxmlformats.org/officeDocument/2006/relationships/image" Target="../media/image1129.png"/><Relationship Id="rId99" Type="http://schemas.openxmlformats.org/officeDocument/2006/relationships/image" Target="../media/image1134.svg"/><Relationship Id="rId101" Type="http://schemas.openxmlformats.org/officeDocument/2006/relationships/image" Target="../media/image1136.svg"/><Relationship Id="rId4" Type="http://schemas.openxmlformats.org/officeDocument/2006/relationships/image" Target="../media/image1043.png"/><Relationship Id="rId9" Type="http://schemas.openxmlformats.org/officeDocument/2006/relationships/image" Target="../media/image1048.svg"/><Relationship Id="rId13" Type="http://schemas.openxmlformats.org/officeDocument/2006/relationships/image" Target="../media/image1052.svg"/><Relationship Id="rId18" Type="http://schemas.openxmlformats.org/officeDocument/2006/relationships/image" Target="../media/image895.png"/><Relationship Id="rId39" Type="http://schemas.openxmlformats.org/officeDocument/2006/relationships/image" Target="../media/image1074.svg"/><Relationship Id="rId34" Type="http://schemas.openxmlformats.org/officeDocument/2006/relationships/image" Target="../media/image1069.png"/><Relationship Id="rId50" Type="http://schemas.openxmlformats.org/officeDocument/2006/relationships/image" Target="../media/image1085.png"/><Relationship Id="rId55" Type="http://schemas.openxmlformats.org/officeDocument/2006/relationships/image" Target="../media/image1090.svg"/><Relationship Id="rId76" Type="http://schemas.openxmlformats.org/officeDocument/2006/relationships/image" Target="../media/image1111.png"/><Relationship Id="rId97" Type="http://schemas.openxmlformats.org/officeDocument/2006/relationships/image" Target="../media/image1132.svg"/><Relationship Id="rId104" Type="http://schemas.openxmlformats.org/officeDocument/2006/relationships/image" Target="../media/image11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7.png"/><Relationship Id="rId13" Type="http://schemas.openxmlformats.org/officeDocument/2006/relationships/image" Target="../media/image1152.svg"/><Relationship Id="rId18" Type="http://schemas.openxmlformats.org/officeDocument/2006/relationships/image" Target="../media/image1157.png"/><Relationship Id="rId26" Type="http://schemas.openxmlformats.org/officeDocument/2006/relationships/image" Target="../media/image1165.png"/><Relationship Id="rId39" Type="http://schemas.openxmlformats.org/officeDocument/2006/relationships/image" Target="../media/image1178.svg"/><Relationship Id="rId3" Type="http://schemas.openxmlformats.org/officeDocument/2006/relationships/image" Target="../media/image1142.svg"/><Relationship Id="rId21" Type="http://schemas.openxmlformats.org/officeDocument/2006/relationships/image" Target="../media/image1160.svg"/><Relationship Id="rId34" Type="http://schemas.openxmlformats.org/officeDocument/2006/relationships/image" Target="../media/image1173.png"/><Relationship Id="rId42" Type="http://schemas.openxmlformats.org/officeDocument/2006/relationships/image" Target="../media/image366.png"/><Relationship Id="rId7" Type="http://schemas.openxmlformats.org/officeDocument/2006/relationships/image" Target="../media/image1146.svg"/><Relationship Id="rId12" Type="http://schemas.openxmlformats.org/officeDocument/2006/relationships/image" Target="../media/image1151.png"/><Relationship Id="rId17" Type="http://schemas.openxmlformats.org/officeDocument/2006/relationships/image" Target="../media/image1156.svg"/><Relationship Id="rId25" Type="http://schemas.openxmlformats.org/officeDocument/2006/relationships/image" Target="../media/image1164.svg"/><Relationship Id="rId33" Type="http://schemas.openxmlformats.org/officeDocument/2006/relationships/image" Target="../media/image1172.svg"/><Relationship Id="rId38" Type="http://schemas.openxmlformats.org/officeDocument/2006/relationships/image" Target="../media/image1177.png"/><Relationship Id="rId2" Type="http://schemas.openxmlformats.org/officeDocument/2006/relationships/image" Target="../media/image1141.png"/><Relationship Id="rId16" Type="http://schemas.openxmlformats.org/officeDocument/2006/relationships/image" Target="../media/image1155.png"/><Relationship Id="rId20" Type="http://schemas.openxmlformats.org/officeDocument/2006/relationships/image" Target="../media/image1159.png"/><Relationship Id="rId29" Type="http://schemas.openxmlformats.org/officeDocument/2006/relationships/image" Target="../media/image1168.svg"/><Relationship Id="rId41" Type="http://schemas.openxmlformats.org/officeDocument/2006/relationships/image" Target="../media/image118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5.png"/><Relationship Id="rId11" Type="http://schemas.openxmlformats.org/officeDocument/2006/relationships/image" Target="../media/image1150.svg"/><Relationship Id="rId24" Type="http://schemas.openxmlformats.org/officeDocument/2006/relationships/image" Target="../media/image1163.png"/><Relationship Id="rId32" Type="http://schemas.openxmlformats.org/officeDocument/2006/relationships/image" Target="../media/image1171.png"/><Relationship Id="rId37" Type="http://schemas.openxmlformats.org/officeDocument/2006/relationships/image" Target="../media/image1176.svg"/><Relationship Id="rId40" Type="http://schemas.openxmlformats.org/officeDocument/2006/relationships/image" Target="../media/image1179.png"/><Relationship Id="rId45" Type="http://schemas.openxmlformats.org/officeDocument/2006/relationships/image" Target="../media/image1183.svg"/><Relationship Id="rId5" Type="http://schemas.openxmlformats.org/officeDocument/2006/relationships/image" Target="../media/image1144.svg"/><Relationship Id="rId15" Type="http://schemas.openxmlformats.org/officeDocument/2006/relationships/image" Target="../media/image1154.svg"/><Relationship Id="rId23" Type="http://schemas.openxmlformats.org/officeDocument/2006/relationships/image" Target="../media/image1162.svg"/><Relationship Id="rId28" Type="http://schemas.openxmlformats.org/officeDocument/2006/relationships/image" Target="../media/image1167.png"/><Relationship Id="rId36" Type="http://schemas.openxmlformats.org/officeDocument/2006/relationships/image" Target="../media/image1175.png"/><Relationship Id="rId10" Type="http://schemas.openxmlformats.org/officeDocument/2006/relationships/image" Target="../media/image1149.png"/><Relationship Id="rId19" Type="http://schemas.openxmlformats.org/officeDocument/2006/relationships/image" Target="../media/image1158.svg"/><Relationship Id="rId31" Type="http://schemas.openxmlformats.org/officeDocument/2006/relationships/image" Target="../media/image1170.svg"/><Relationship Id="rId44" Type="http://schemas.openxmlformats.org/officeDocument/2006/relationships/image" Target="../media/image1182.png"/><Relationship Id="rId4" Type="http://schemas.openxmlformats.org/officeDocument/2006/relationships/image" Target="../media/image1143.png"/><Relationship Id="rId9" Type="http://schemas.openxmlformats.org/officeDocument/2006/relationships/image" Target="../media/image1148.svg"/><Relationship Id="rId14" Type="http://schemas.openxmlformats.org/officeDocument/2006/relationships/image" Target="../media/image1153.png"/><Relationship Id="rId22" Type="http://schemas.openxmlformats.org/officeDocument/2006/relationships/image" Target="../media/image1161.png"/><Relationship Id="rId27" Type="http://schemas.openxmlformats.org/officeDocument/2006/relationships/image" Target="../media/image1166.svg"/><Relationship Id="rId30" Type="http://schemas.openxmlformats.org/officeDocument/2006/relationships/image" Target="../media/image1169.png"/><Relationship Id="rId35" Type="http://schemas.openxmlformats.org/officeDocument/2006/relationships/image" Target="../media/image1174.svg"/><Relationship Id="rId43" Type="http://schemas.openxmlformats.org/officeDocument/2006/relationships/image" Target="../media/image1181.sv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08.png"/><Relationship Id="rId21" Type="http://schemas.openxmlformats.org/officeDocument/2006/relationships/image" Target="../media/image1203.svg"/><Relationship Id="rId34" Type="http://schemas.openxmlformats.org/officeDocument/2006/relationships/image" Target="../media/image1216.png"/><Relationship Id="rId42" Type="http://schemas.openxmlformats.org/officeDocument/2006/relationships/image" Target="../media/image1224.png"/><Relationship Id="rId47" Type="http://schemas.openxmlformats.org/officeDocument/2006/relationships/image" Target="../media/image1229.svg"/><Relationship Id="rId50" Type="http://schemas.openxmlformats.org/officeDocument/2006/relationships/image" Target="../media/image1232.png"/><Relationship Id="rId55" Type="http://schemas.openxmlformats.org/officeDocument/2006/relationships/image" Target="../media/image1237.svg"/><Relationship Id="rId63" Type="http://schemas.openxmlformats.org/officeDocument/2006/relationships/image" Target="../media/image1245.svg"/><Relationship Id="rId68" Type="http://schemas.openxmlformats.org/officeDocument/2006/relationships/image" Target="../media/image1250.png"/><Relationship Id="rId76" Type="http://schemas.openxmlformats.org/officeDocument/2006/relationships/image" Target="../media/image1258.png"/><Relationship Id="rId84" Type="http://schemas.openxmlformats.org/officeDocument/2006/relationships/image" Target="../media/image1266.png"/><Relationship Id="rId89" Type="http://schemas.openxmlformats.org/officeDocument/2006/relationships/image" Target="../media/image1271.svg"/><Relationship Id="rId97" Type="http://schemas.openxmlformats.org/officeDocument/2006/relationships/image" Target="../media/image1279.svg"/><Relationship Id="rId7" Type="http://schemas.openxmlformats.org/officeDocument/2006/relationships/image" Target="../media/image1189.svg"/><Relationship Id="rId71" Type="http://schemas.openxmlformats.org/officeDocument/2006/relationships/image" Target="../media/image1253.svg"/><Relationship Id="rId92" Type="http://schemas.openxmlformats.org/officeDocument/2006/relationships/image" Target="../media/image1274.png"/><Relationship Id="rId2" Type="http://schemas.openxmlformats.org/officeDocument/2006/relationships/image" Target="../media/image1184.png"/><Relationship Id="rId16" Type="http://schemas.openxmlformats.org/officeDocument/2006/relationships/image" Target="../media/image1198.png"/><Relationship Id="rId29" Type="http://schemas.openxmlformats.org/officeDocument/2006/relationships/image" Target="../media/image1211.svg"/><Relationship Id="rId11" Type="http://schemas.openxmlformats.org/officeDocument/2006/relationships/image" Target="../media/image1193.svg"/><Relationship Id="rId24" Type="http://schemas.openxmlformats.org/officeDocument/2006/relationships/image" Target="../media/image1206.png"/><Relationship Id="rId32" Type="http://schemas.openxmlformats.org/officeDocument/2006/relationships/image" Target="../media/image1214.png"/><Relationship Id="rId37" Type="http://schemas.openxmlformats.org/officeDocument/2006/relationships/image" Target="../media/image1219.svg"/><Relationship Id="rId40" Type="http://schemas.openxmlformats.org/officeDocument/2006/relationships/image" Target="../media/image1222.svg"/><Relationship Id="rId45" Type="http://schemas.openxmlformats.org/officeDocument/2006/relationships/image" Target="../media/image1227.svg"/><Relationship Id="rId53" Type="http://schemas.openxmlformats.org/officeDocument/2006/relationships/image" Target="../media/image1235.svg"/><Relationship Id="rId58" Type="http://schemas.openxmlformats.org/officeDocument/2006/relationships/image" Target="../media/image1240.png"/><Relationship Id="rId66" Type="http://schemas.openxmlformats.org/officeDocument/2006/relationships/image" Target="../media/image1248.png"/><Relationship Id="rId74" Type="http://schemas.openxmlformats.org/officeDocument/2006/relationships/image" Target="../media/image1256.png"/><Relationship Id="rId79" Type="http://schemas.openxmlformats.org/officeDocument/2006/relationships/image" Target="../media/image1261.svg"/><Relationship Id="rId87" Type="http://schemas.openxmlformats.org/officeDocument/2006/relationships/image" Target="../media/image1269.svg"/><Relationship Id="rId5" Type="http://schemas.openxmlformats.org/officeDocument/2006/relationships/image" Target="../media/image1187.svg"/><Relationship Id="rId61" Type="http://schemas.openxmlformats.org/officeDocument/2006/relationships/image" Target="../media/image1243.svg"/><Relationship Id="rId82" Type="http://schemas.openxmlformats.org/officeDocument/2006/relationships/image" Target="../media/image1264.png"/><Relationship Id="rId90" Type="http://schemas.openxmlformats.org/officeDocument/2006/relationships/image" Target="../media/image1272.png"/><Relationship Id="rId95" Type="http://schemas.openxmlformats.org/officeDocument/2006/relationships/image" Target="../media/image1277.svg"/><Relationship Id="rId19" Type="http://schemas.openxmlformats.org/officeDocument/2006/relationships/image" Target="../media/image1201.svg"/><Relationship Id="rId14" Type="http://schemas.openxmlformats.org/officeDocument/2006/relationships/image" Target="../media/image1196.png"/><Relationship Id="rId22" Type="http://schemas.openxmlformats.org/officeDocument/2006/relationships/image" Target="../media/image1204.png"/><Relationship Id="rId27" Type="http://schemas.openxmlformats.org/officeDocument/2006/relationships/image" Target="../media/image1209.svg"/><Relationship Id="rId30" Type="http://schemas.openxmlformats.org/officeDocument/2006/relationships/image" Target="../media/image1212.png"/><Relationship Id="rId35" Type="http://schemas.openxmlformats.org/officeDocument/2006/relationships/image" Target="../media/image1217.svg"/><Relationship Id="rId43" Type="http://schemas.openxmlformats.org/officeDocument/2006/relationships/image" Target="../media/image1225.svg"/><Relationship Id="rId48" Type="http://schemas.openxmlformats.org/officeDocument/2006/relationships/image" Target="../media/image1230.png"/><Relationship Id="rId56" Type="http://schemas.openxmlformats.org/officeDocument/2006/relationships/image" Target="../media/image1238.png"/><Relationship Id="rId64" Type="http://schemas.openxmlformats.org/officeDocument/2006/relationships/image" Target="../media/image1246.png"/><Relationship Id="rId69" Type="http://schemas.openxmlformats.org/officeDocument/2006/relationships/image" Target="../media/image1251.svg"/><Relationship Id="rId77" Type="http://schemas.openxmlformats.org/officeDocument/2006/relationships/image" Target="../media/image1259.svg"/><Relationship Id="rId8" Type="http://schemas.openxmlformats.org/officeDocument/2006/relationships/image" Target="../media/image1190.png"/><Relationship Id="rId51" Type="http://schemas.openxmlformats.org/officeDocument/2006/relationships/image" Target="../media/image1233.svg"/><Relationship Id="rId72" Type="http://schemas.openxmlformats.org/officeDocument/2006/relationships/image" Target="../media/image1254.png"/><Relationship Id="rId80" Type="http://schemas.openxmlformats.org/officeDocument/2006/relationships/image" Target="../media/image1262.png"/><Relationship Id="rId85" Type="http://schemas.openxmlformats.org/officeDocument/2006/relationships/image" Target="../media/image1267.svg"/><Relationship Id="rId93" Type="http://schemas.openxmlformats.org/officeDocument/2006/relationships/image" Target="../media/image1275.svg"/><Relationship Id="rId3" Type="http://schemas.openxmlformats.org/officeDocument/2006/relationships/image" Target="../media/image1185.svg"/><Relationship Id="rId12" Type="http://schemas.openxmlformats.org/officeDocument/2006/relationships/image" Target="../media/image1194.png"/><Relationship Id="rId17" Type="http://schemas.openxmlformats.org/officeDocument/2006/relationships/image" Target="../media/image1199.svg"/><Relationship Id="rId25" Type="http://schemas.openxmlformats.org/officeDocument/2006/relationships/image" Target="../media/image1207.svg"/><Relationship Id="rId33" Type="http://schemas.openxmlformats.org/officeDocument/2006/relationships/image" Target="../media/image1215.svg"/><Relationship Id="rId38" Type="http://schemas.openxmlformats.org/officeDocument/2006/relationships/image" Target="../media/image1220.png"/><Relationship Id="rId46" Type="http://schemas.openxmlformats.org/officeDocument/2006/relationships/image" Target="../media/image1228.png"/><Relationship Id="rId59" Type="http://schemas.openxmlformats.org/officeDocument/2006/relationships/image" Target="../media/image1241.svg"/><Relationship Id="rId67" Type="http://schemas.openxmlformats.org/officeDocument/2006/relationships/image" Target="../media/image1249.svg"/><Relationship Id="rId20" Type="http://schemas.openxmlformats.org/officeDocument/2006/relationships/image" Target="../media/image1202.png"/><Relationship Id="rId41" Type="http://schemas.openxmlformats.org/officeDocument/2006/relationships/image" Target="../media/image1223.svg"/><Relationship Id="rId54" Type="http://schemas.openxmlformats.org/officeDocument/2006/relationships/image" Target="../media/image1236.png"/><Relationship Id="rId62" Type="http://schemas.openxmlformats.org/officeDocument/2006/relationships/image" Target="../media/image1244.png"/><Relationship Id="rId70" Type="http://schemas.openxmlformats.org/officeDocument/2006/relationships/image" Target="../media/image1252.png"/><Relationship Id="rId75" Type="http://schemas.openxmlformats.org/officeDocument/2006/relationships/image" Target="../media/image1257.svg"/><Relationship Id="rId83" Type="http://schemas.openxmlformats.org/officeDocument/2006/relationships/image" Target="../media/image1265.svg"/><Relationship Id="rId88" Type="http://schemas.openxmlformats.org/officeDocument/2006/relationships/image" Target="../media/image1270.png"/><Relationship Id="rId91" Type="http://schemas.openxmlformats.org/officeDocument/2006/relationships/image" Target="../media/image1273.svg"/><Relationship Id="rId96" Type="http://schemas.openxmlformats.org/officeDocument/2006/relationships/image" Target="../media/image12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8.png"/><Relationship Id="rId15" Type="http://schemas.openxmlformats.org/officeDocument/2006/relationships/image" Target="../media/image1197.svg"/><Relationship Id="rId23" Type="http://schemas.openxmlformats.org/officeDocument/2006/relationships/image" Target="../media/image1205.svg"/><Relationship Id="rId28" Type="http://schemas.openxmlformats.org/officeDocument/2006/relationships/image" Target="../media/image1210.png"/><Relationship Id="rId36" Type="http://schemas.openxmlformats.org/officeDocument/2006/relationships/image" Target="../media/image1218.png"/><Relationship Id="rId49" Type="http://schemas.openxmlformats.org/officeDocument/2006/relationships/image" Target="../media/image1231.svg"/><Relationship Id="rId57" Type="http://schemas.openxmlformats.org/officeDocument/2006/relationships/image" Target="../media/image1239.svg"/><Relationship Id="rId10" Type="http://schemas.openxmlformats.org/officeDocument/2006/relationships/image" Target="../media/image1192.png"/><Relationship Id="rId31" Type="http://schemas.openxmlformats.org/officeDocument/2006/relationships/image" Target="../media/image1213.svg"/><Relationship Id="rId44" Type="http://schemas.openxmlformats.org/officeDocument/2006/relationships/image" Target="../media/image1226.png"/><Relationship Id="rId52" Type="http://schemas.openxmlformats.org/officeDocument/2006/relationships/image" Target="../media/image1234.png"/><Relationship Id="rId60" Type="http://schemas.openxmlformats.org/officeDocument/2006/relationships/image" Target="../media/image1242.png"/><Relationship Id="rId65" Type="http://schemas.openxmlformats.org/officeDocument/2006/relationships/image" Target="../media/image1247.svg"/><Relationship Id="rId73" Type="http://schemas.openxmlformats.org/officeDocument/2006/relationships/image" Target="../media/image1255.svg"/><Relationship Id="rId78" Type="http://schemas.openxmlformats.org/officeDocument/2006/relationships/image" Target="../media/image1260.png"/><Relationship Id="rId81" Type="http://schemas.openxmlformats.org/officeDocument/2006/relationships/image" Target="../media/image1263.svg"/><Relationship Id="rId86" Type="http://schemas.openxmlformats.org/officeDocument/2006/relationships/image" Target="../media/image1268.png"/><Relationship Id="rId94" Type="http://schemas.openxmlformats.org/officeDocument/2006/relationships/image" Target="../media/image1276.png"/><Relationship Id="rId4" Type="http://schemas.openxmlformats.org/officeDocument/2006/relationships/image" Target="../media/image1186.png"/><Relationship Id="rId9" Type="http://schemas.openxmlformats.org/officeDocument/2006/relationships/image" Target="../media/image1191.svg"/><Relationship Id="rId13" Type="http://schemas.openxmlformats.org/officeDocument/2006/relationships/image" Target="../media/image1195.svg"/><Relationship Id="rId18" Type="http://schemas.openxmlformats.org/officeDocument/2006/relationships/image" Target="../media/image1200.png"/><Relationship Id="rId39" Type="http://schemas.openxmlformats.org/officeDocument/2006/relationships/image" Target="../media/image122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6.png"/><Relationship Id="rId13" Type="http://schemas.openxmlformats.org/officeDocument/2006/relationships/image" Target="../media/image1291.svg"/><Relationship Id="rId18" Type="http://schemas.openxmlformats.org/officeDocument/2006/relationships/image" Target="../media/image1296.png"/><Relationship Id="rId3" Type="http://schemas.openxmlformats.org/officeDocument/2006/relationships/image" Target="../media/image1281.svg"/><Relationship Id="rId21" Type="http://schemas.openxmlformats.org/officeDocument/2006/relationships/image" Target="../media/image1299.svg"/><Relationship Id="rId7" Type="http://schemas.openxmlformats.org/officeDocument/2006/relationships/image" Target="../media/image1285.svg"/><Relationship Id="rId12" Type="http://schemas.openxmlformats.org/officeDocument/2006/relationships/image" Target="../media/image1290.png"/><Relationship Id="rId17" Type="http://schemas.openxmlformats.org/officeDocument/2006/relationships/image" Target="../media/image1295.svg"/><Relationship Id="rId25" Type="http://schemas.openxmlformats.org/officeDocument/2006/relationships/image" Target="../media/image1303.svg"/><Relationship Id="rId2" Type="http://schemas.openxmlformats.org/officeDocument/2006/relationships/image" Target="../media/image1280.png"/><Relationship Id="rId16" Type="http://schemas.openxmlformats.org/officeDocument/2006/relationships/image" Target="../media/image1294.png"/><Relationship Id="rId20" Type="http://schemas.openxmlformats.org/officeDocument/2006/relationships/image" Target="../media/image129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4.png"/><Relationship Id="rId11" Type="http://schemas.openxmlformats.org/officeDocument/2006/relationships/image" Target="../media/image1289.svg"/><Relationship Id="rId24" Type="http://schemas.openxmlformats.org/officeDocument/2006/relationships/image" Target="../media/image1302.png"/><Relationship Id="rId5" Type="http://schemas.openxmlformats.org/officeDocument/2006/relationships/image" Target="../media/image1283.svg"/><Relationship Id="rId15" Type="http://schemas.openxmlformats.org/officeDocument/2006/relationships/image" Target="../media/image1293.svg"/><Relationship Id="rId23" Type="http://schemas.openxmlformats.org/officeDocument/2006/relationships/image" Target="../media/image1301.svg"/><Relationship Id="rId10" Type="http://schemas.openxmlformats.org/officeDocument/2006/relationships/image" Target="../media/image1288.png"/><Relationship Id="rId19" Type="http://schemas.openxmlformats.org/officeDocument/2006/relationships/image" Target="../media/image1297.svg"/><Relationship Id="rId4" Type="http://schemas.openxmlformats.org/officeDocument/2006/relationships/image" Target="../media/image1282.png"/><Relationship Id="rId9" Type="http://schemas.openxmlformats.org/officeDocument/2006/relationships/image" Target="../media/image1287.svg"/><Relationship Id="rId14" Type="http://schemas.openxmlformats.org/officeDocument/2006/relationships/image" Target="../media/image1292.png"/><Relationship Id="rId22" Type="http://schemas.openxmlformats.org/officeDocument/2006/relationships/image" Target="../media/image130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5.svg"/><Relationship Id="rId18" Type="http://schemas.openxmlformats.org/officeDocument/2006/relationships/image" Target="../media/image1320.png"/><Relationship Id="rId26" Type="http://schemas.openxmlformats.org/officeDocument/2006/relationships/image" Target="../media/image1328.png"/><Relationship Id="rId39" Type="http://schemas.openxmlformats.org/officeDocument/2006/relationships/image" Target="../media/image1341.svg"/><Relationship Id="rId21" Type="http://schemas.openxmlformats.org/officeDocument/2006/relationships/image" Target="../media/image1323.svg"/><Relationship Id="rId34" Type="http://schemas.openxmlformats.org/officeDocument/2006/relationships/image" Target="../media/image1336.png"/><Relationship Id="rId42" Type="http://schemas.openxmlformats.org/officeDocument/2006/relationships/image" Target="../media/image1344.png"/><Relationship Id="rId47" Type="http://schemas.openxmlformats.org/officeDocument/2006/relationships/image" Target="../media/image1349.svg"/><Relationship Id="rId50" Type="http://schemas.openxmlformats.org/officeDocument/2006/relationships/image" Target="../media/image1352.png"/><Relationship Id="rId55" Type="http://schemas.openxmlformats.org/officeDocument/2006/relationships/image" Target="../media/image1357.svg"/><Relationship Id="rId63" Type="http://schemas.openxmlformats.org/officeDocument/2006/relationships/image" Target="../media/image1365.svg"/><Relationship Id="rId68" Type="http://schemas.openxmlformats.org/officeDocument/2006/relationships/image" Target="../media/image1370.png"/><Relationship Id="rId76" Type="http://schemas.openxmlformats.org/officeDocument/2006/relationships/image" Target="../media/image1378.png"/><Relationship Id="rId84" Type="http://schemas.openxmlformats.org/officeDocument/2006/relationships/image" Target="../media/image1386.png"/><Relationship Id="rId89" Type="http://schemas.openxmlformats.org/officeDocument/2006/relationships/image" Target="../media/image1391.svg"/><Relationship Id="rId7" Type="http://schemas.openxmlformats.org/officeDocument/2006/relationships/image" Target="../media/image1309.svg"/><Relationship Id="rId71" Type="http://schemas.openxmlformats.org/officeDocument/2006/relationships/image" Target="../media/image1373.svg"/><Relationship Id="rId2" Type="http://schemas.openxmlformats.org/officeDocument/2006/relationships/image" Target="../media/image1304.png"/><Relationship Id="rId16" Type="http://schemas.openxmlformats.org/officeDocument/2006/relationships/image" Target="../media/image1318.png"/><Relationship Id="rId29" Type="http://schemas.openxmlformats.org/officeDocument/2006/relationships/image" Target="../media/image1331.svg"/><Relationship Id="rId11" Type="http://schemas.openxmlformats.org/officeDocument/2006/relationships/image" Target="../media/image1313.svg"/><Relationship Id="rId24" Type="http://schemas.openxmlformats.org/officeDocument/2006/relationships/image" Target="../media/image1326.png"/><Relationship Id="rId32" Type="http://schemas.openxmlformats.org/officeDocument/2006/relationships/image" Target="../media/image1334.png"/><Relationship Id="rId37" Type="http://schemas.openxmlformats.org/officeDocument/2006/relationships/image" Target="../media/image1339.svg"/><Relationship Id="rId40" Type="http://schemas.openxmlformats.org/officeDocument/2006/relationships/image" Target="../media/image1342.png"/><Relationship Id="rId45" Type="http://schemas.openxmlformats.org/officeDocument/2006/relationships/image" Target="../media/image1347.svg"/><Relationship Id="rId53" Type="http://schemas.openxmlformats.org/officeDocument/2006/relationships/image" Target="../media/image1355.svg"/><Relationship Id="rId58" Type="http://schemas.openxmlformats.org/officeDocument/2006/relationships/image" Target="../media/image1360.png"/><Relationship Id="rId66" Type="http://schemas.openxmlformats.org/officeDocument/2006/relationships/image" Target="../media/image1368.png"/><Relationship Id="rId74" Type="http://schemas.openxmlformats.org/officeDocument/2006/relationships/image" Target="../media/image1376.png"/><Relationship Id="rId79" Type="http://schemas.openxmlformats.org/officeDocument/2006/relationships/image" Target="../media/image1381.svg"/><Relationship Id="rId87" Type="http://schemas.openxmlformats.org/officeDocument/2006/relationships/image" Target="../media/image1389.svg"/><Relationship Id="rId5" Type="http://schemas.openxmlformats.org/officeDocument/2006/relationships/image" Target="../media/image1307.svg"/><Relationship Id="rId61" Type="http://schemas.openxmlformats.org/officeDocument/2006/relationships/image" Target="../media/image1363.svg"/><Relationship Id="rId82" Type="http://schemas.openxmlformats.org/officeDocument/2006/relationships/image" Target="../media/image1384.png"/><Relationship Id="rId90" Type="http://schemas.openxmlformats.org/officeDocument/2006/relationships/image" Target="../media/image1392.png"/><Relationship Id="rId19" Type="http://schemas.openxmlformats.org/officeDocument/2006/relationships/image" Target="../media/image1321.svg"/><Relationship Id="rId14" Type="http://schemas.openxmlformats.org/officeDocument/2006/relationships/image" Target="../media/image1316.png"/><Relationship Id="rId22" Type="http://schemas.openxmlformats.org/officeDocument/2006/relationships/image" Target="../media/image1324.png"/><Relationship Id="rId27" Type="http://schemas.openxmlformats.org/officeDocument/2006/relationships/image" Target="../media/image1329.svg"/><Relationship Id="rId30" Type="http://schemas.openxmlformats.org/officeDocument/2006/relationships/image" Target="../media/image1332.png"/><Relationship Id="rId35" Type="http://schemas.openxmlformats.org/officeDocument/2006/relationships/image" Target="../media/image1337.svg"/><Relationship Id="rId43" Type="http://schemas.openxmlformats.org/officeDocument/2006/relationships/image" Target="../media/image1345.svg"/><Relationship Id="rId48" Type="http://schemas.openxmlformats.org/officeDocument/2006/relationships/image" Target="../media/image1350.png"/><Relationship Id="rId56" Type="http://schemas.openxmlformats.org/officeDocument/2006/relationships/image" Target="../media/image1358.png"/><Relationship Id="rId64" Type="http://schemas.openxmlformats.org/officeDocument/2006/relationships/image" Target="../media/image1366.png"/><Relationship Id="rId69" Type="http://schemas.openxmlformats.org/officeDocument/2006/relationships/image" Target="../media/image1371.svg"/><Relationship Id="rId77" Type="http://schemas.openxmlformats.org/officeDocument/2006/relationships/image" Target="../media/image1379.svg"/><Relationship Id="rId8" Type="http://schemas.openxmlformats.org/officeDocument/2006/relationships/image" Target="../media/image1310.png"/><Relationship Id="rId51" Type="http://schemas.openxmlformats.org/officeDocument/2006/relationships/image" Target="../media/image1353.svg"/><Relationship Id="rId72" Type="http://schemas.openxmlformats.org/officeDocument/2006/relationships/image" Target="../media/image1374.png"/><Relationship Id="rId80" Type="http://schemas.openxmlformats.org/officeDocument/2006/relationships/image" Target="../media/image1382.png"/><Relationship Id="rId85" Type="http://schemas.openxmlformats.org/officeDocument/2006/relationships/image" Target="../media/image1387.svg"/><Relationship Id="rId3" Type="http://schemas.openxmlformats.org/officeDocument/2006/relationships/image" Target="../media/image1305.svg"/><Relationship Id="rId12" Type="http://schemas.openxmlformats.org/officeDocument/2006/relationships/image" Target="../media/image1314.png"/><Relationship Id="rId17" Type="http://schemas.openxmlformats.org/officeDocument/2006/relationships/image" Target="../media/image1319.svg"/><Relationship Id="rId25" Type="http://schemas.openxmlformats.org/officeDocument/2006/relationships/image" Target="../media/image1327.svg"/><Relationship Id="rId33" Type="http://schemas.openxmlformats.org/officeDocument/2006/relationships/image" Target="../media/image1335.svg"/><Relationship Id="rId38" Type="http://schemas.openxmlformats.org/officeDocument/2006/relationships/image" Target="../media/image1340.png"/><Relationship Id="rId46" Type="http://schemas.openxmlformats.org/officeDocument/2006/relationships/image" Target="../media/image1348.png"/><Relationship Id="rId59" Type="http://schemas.openxmlformats.org/officeDocument/2006/relationships/image" Target="../media/image1361.svg"/><Relationship Id="rId67" Type="http://schemas.openxmlformats.org/officeDocument/2006/relationships/image" Target="../media/image1369.svg"/><Relationship Id="rId20" Type="http://schemas.openxmlformats.org/officeDocument/2006/relationships/image" Target="../media/image1322.png"/><Relationship Id="rId41" Type="http://schemas.openxmlformats.org/officeDocument/2006/relationships/image" Target="../media/image1343.svg"/><Relationship Id="rId54" Type="http://schemas.openxmlformats.org/officeDocument/2006/relationships/image" Target="../media/image1356.png"/><Relationship Id="rId62" Type="http://schemas.openxmlformats.org/officeDocument/2006/relationships/image" Target="../media/image1364.png"/><Relationship Id="rId70" Type="http://schemas.openxmlformats.org/officeDocument/2006/relationships/image" Target="../media/image1372.png"/><Relationship Id="rId75" Type="http://schemas.openxmlformats.org/officeDocument/2006/relationships/image" Target="../media/image1377.svg"/><Relationship Id="rId83" Type="http://schemas.openxmlformats.org/officeDocument/2006/relationships/image" Target="../media/image1385.svg"/><Relationship Id="rId88" Type="http://schemas.openxmlformats.org/officeDocument/2006/relationships/image" Target="../media/image1390.png"/><Relationship Id="rId91" Type="http://schemas.openxmlformats.org/officeDocument/2006/relationships/image" Target="../media/image1393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8.png"/><Relationship Id="rId15" Type="http://schemas.openxmlformats.org/officeDocument/2006/relationships/image" Target="../media/image1317.svg"/><Relationship Id="rId23" Type="http://schemas.openxmlformats.org/officeDocument/2006/relationships/image" Target="../media/image1325.svg"/><Relationship Id="rId28" Type="http://schemas.openxmlformats.org/officeDocument/2006/relationships/image" Target="../media/image1330.png"/><Relationship Id="rId36" Type="http://schemas.openxmlformats.org/officeDocument/2006/relationships/image" Target="../media/image1338.png"/><Relationship Id="rId49" Type="http://schemas.openxmlformats.org/officeDocument/2006/relationships/image" Target="../media/image1351.svg"/><Relationship Id="rId57" Type="http://schemas.openxmlformats.org/officeDocument/2006/relationships/image" Target="../media/image1359.svg"/><Relationship Id="rId10" Type="http://schemas.openxmlformats.org/officeDocument/2006/relationships/image" Target="../media/image1312.png"/><Relationship Id="rId31" Type="http://schemas.openxmlformats.org/officeDocument/2006/relationships/image" Target="../media/image1333.svg"/><Relationship Id="rId44" Type="http://schemas.openxmlformats.org/officeDocument/2006/relationships/image" Target="../media/image1346.png"/><Relationship Id="rId52" Type="http://schemas.openxmlformats.org/officeDocument/2006/relationships/image" Target="../media/image1354.png"/><Relationship Id="rId60" Type="http://schemas.openxmlformats.org/officeDocument/2006/relationships/image" Target="../media/image1362.png"/><Relationship Id="rId65" Type="http://schemas.openxmlformats.org/officeDocument/2006/relationships/image" Target="../media/image1367.svg"/><Relationship Id="rId73" Type="http://schemas.openxmlformats.org/officeDocument/2006/relationships/image" Target="../media/image1375.svg"/><Relationship Id="rId78" Type="http://schemas.openxmlformats.org/officeDocument/2006/relationships/image" Target="../media/image1380.png"/><Relationship Id="rId81" Type="http://schemas.openxmlformats.org/officeDocument/2006/relationships/image" Target="../media/image1383.svg"/><Relationship Id="rId86" Type="http://schemas.openxmlformats.org/officeDocument/2006/relationships/image" Target="../media/image1388.png"/><Relationship Id="rId4" Type="http://schemas.openxmlformats.org/officeDocument/2006/relationships/image" Target="../media/image1306.png"/><Relationship Id="rId9" Type="http://schemas.openxmlformats.org/officeDocument/2006/relationships/image" Target="../media/image131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9.emf"/><Relationship Id="rId3" Type="http://schemas.openxmlformats.org/officeDocument/2006/relationships/image" Target="../media/image1394.emf"/><Relationship Id="rId7" Type="http://schemas.openxmlformats.org/officeDocument/2006/relationships/image" Target="../media/image139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7.emf"/><Relationship Id="rId5" Type="http://schemas.openxmlformats.org/officeDocument/2006/relationships/image" Target="../media/image1396.emf"/><Relationship Id="rId4" Type="http://schemas.openxmlformats.org/officeDocument/2006/relationships/image" Target="../media/image1395.emf"/><Relationship Id="rId9" Type="http://schemas.openxmlformats.org/officeDocument/2006/relationships/image" Target="../media/image1400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6.emf"/><Relationship Id="rId3" Type="http://schemas.openxmlformats.org/officeDocument/2006/relationships/image" Target="../media/image1401.emf"/><Relationship Id="rId7" Type="http://schemas.openxmlformats.org/officeDocument/2006/relationships/image" Target="../media/image140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4.emf"/><Relationship Id="rId5" Type="http://schemas.openxmlformats.org/officeDocument/2006/relationships/image" Target="../media/image1403.emf"/><Relationship Id="rId4" Type="http://schemas.openxmlformats.org/officeDocument/2006/relationships/image" Target="../media/image1402.emf"/><Relationship Id="rId9" Type="http://schemas.openxmlformats.org/officeDocument/2006/relationships/image" Target="../media/image140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3.emf"/><Relationship Id="rId3" Type="http://schemas.openxmlformats.org/officeDocument/2006/relationships/image" Target="../media/image1408.emf"/><Relationship Id="rId7" Type="http://schemas.openxmlformats.org/officeDocument/2006/relationships/image" Target="../media/image14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1.emf"/><Relationship Id="rId5" Type="http://schemas.openxmlformats.org/officeDocument/2006/relationships/image" Target="../media/image1410.emf"/><Relationship Id="rId4" Type="http://schemas.openxmlformats.org/officeDocument/2006/relationships/image" Target="../media/image140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9.emf"/><Relationship Id="rId13" Type="http://schemas.openxmlformats.org/officeDocument/2006/relationships/image" Target="../media/image1424.emf"/><Relationship Id="rId18" Type="http://schemas.openxmlformats.org/officeDocument/2006/relationships/image" Target="../media/image1429.emf"/><Relationship Id="rId26" Type="http://schemas.openxmlformats.org/officeDocument/2006/relationships/image" Target="../media/image1437.emf"/><Relationship Id="rId3" Type="http://schemas.openxmlformats.org/officeDocument/2006/relationships/image" Target="../media/image1414.emf"/><Relationship Id="rId21" Type="http://schemas.openxmlformats.org/officeDocument/2006/relationships/image" Target="../media/image1432.emf"/><Relationship Id="rId7" Type="http://schemas.openxmlformats.org/officeDocument/2006/relationships/image" Target="../media/image1418.emf"/><Relationship Id="rId12" Type="http://schemas.openxmlformats.org/officeDocument/2006/relationships/image" Target="../media/image1423.emf"/><Relationship Id="rId17" Type="http://schemas.openxmlformats.org/officeDocument/2006/relationships/image" Target="../media/image1428.emf"/><Relationship Id="rId25" Type="http://schemas.openxmlformats.org/officeDocument/2006/relationships/image" Target="../media/image1436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27.emf"/><Relationship Id="rId20" Type="http://schemas.openxmlformats.org/officeDocument/2006/relationships/image" Target="../media/image143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7.emf"/><Relationship Id="rId11" Type="http://schemas.openxmlformats.org/officeDocument/2006/relationships/image" Target="../media/image1422.emf"/><Relationship Id="rId24" Type="http://schemas.openxmlformats.org/officeDocument/2006/relationships/image" Target="../media/image1435.emf"/><Relationship Id="rId5" Type="http://schemas.openxmlformats.org/officeDocument/2006/relationships/image" Target="../media/image1416.emf"/><Relationship Id="rId15" Type="http://schemas.openxmlformats.org/officeDocument/2006/relationships/image" Target="../media/image1426.emf"/><Relationship Id="rId23" Type="http://schemas.openxmlformats.org/officeDocument/2006/relationships/image" Target="../media/image1434.emf"/><Relationship Id="rId10" Type="http://schemas.openxmlformats.org/officeDocument/2006/relationships/image" Target="../media/image1421.emf"/><Relationship Id="rId19" Type="http://schemas.openxmlformats.org/officeDocument/2006/relationships/image" Target="../media/image1430.emf"/><Relationship Id="rId4" Type="http://schemas.openxmlformats.org/officeDocument/2006/relationships/image" Target="../media/image1415.emf"/><Relationship Id="rId9" Type="http://schemas.openxmlformats.org/officeDocument/2006/relationships/image" Target="../media/image1420.emf"/><Relationship Id="rId14" Type="http://schemas.openxmlformats.org/officeDocument/2006/relationships/image" Target="../media/image1425.emf"/><Relationship Id="rId22" Type="http://schemas.openxmlformats.org/officeDocument/2006/relationships/image" Target="../media/image143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8.emf"/><Relationship Id="rId7" Type="http://schemas.openxmlformats.org/officeDocument/2006/relationships/image" Target="../media/image144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1.emf"/><Relationship Id="rId5" Type="http://schemas.openxmlformats.org/officeDocument/2006/relationships/image" Target="../media/image1440.emf"/><Relationship Id="rId4" Type="http://schemas.openxmlformats.org/officeDocument/2006/relationships/image" Target="../media/image143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3.emf"/><Relationship Id="rId3" Type="http://schemas.openxmlformats.org/officeDocument/2006/relationships/image" Target="../media/image1443.emf"/><Relationship Id="rId7" Type="http://schemas.openxmlformats.org/officeDocument/2006/relationships/image" Target="../media/image144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6.emf"/><Relationship Id="rId5" Type="http://schemas.openxmlformats.org/officeDocument/2006/relationships/image" Target="../media/image1445.emf"/><Relationship Id="rId4" Type="http://schemas.openxmlformats.org/officeDocument/2006/relationships/image" Target="../media/image1444.emf"/><Relationship Id="rId9" Type="http://schemas.openxmlformats.org/officeDocument/2006/relationships/image" Target="../media/image141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94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3.emf"/><Relationship Id="rId3" Type="http://schemas.openxmlformats.org/officeDocument/2006/relationships/image" Target="../media/image1448.emf"/><Relationship Id="rId7" Type="http://schemas.openxmlformats.org/officeDocument/2006/relationships/image" Target="../media/image145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51.emf"/><Relationship Id="rId5" Type="http://schemas.openxmlformats.org/officeDocument/2006/relationships/image" Target="../media/image1450.emf"/><Relationship Id="rId4" Type="http://schemas.openxmlformats.org/officeDocument/2006/relationships/image" Target="../media/image144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4.emf"/><Relationship Id="rId7" Type="http://schemas.openxmlformats.org/officeDocument/2006/relationships/image" Target="../media/image144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57.emf"/><Relationship Id="rId5" Type="http://schemas.openxmlformats.org/officeDocument/2006/relationships/image" Target="../media/image1456.emf"/><Relationship Id="rId4" Type="http://schemas.openxmlformats.org/officeDocument/2006/relationships/image" Target="../media/image145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117" Type="http://schemas.openxmlformats.org/officeDocument/2006/relationships/image" Target="../media/image118.svg"/><Relationship Id="rId21" Type="http://schemas.openxmlformats.org/officeDocument/2006/relationships/image" Target="../media/image22.svg"/><Relationship Id="rId42" Type="http://schemas.openxmlformats.org/officeDocument/2006/relationships/image" Target="../media/image43.png"/><Relationship Id="rId47" Type="http://schemas.openxmlformats.org/officeDocument/2006/relationships/image" Target="../media/image48.svg"/><Relationship Id="rId63" Type="http://schemas.openxmlformats.org/officeDocument/2006/relationships/image" Target="../media/image64.svg"/><Relationship Id="rId68" Type="http://schemas.openxmlformats.org/officeDocument/2006/relationships/image" Target="../media/image69.png"/><Relationship Id="rId84" Type="http://schemas.openxmlformats.org/officeDocument/2006/relationships/image" Target="../media/image85.png"/><Relationship Id="rId89" Type="http://schemas.openxmlformats.org/officeDocument/2006/relationships/image" Target="../media/image90.svg"/><Relationship Id="rId112" Type="http://schemas.openxmlformats.org/officeDocument/2006/relationships/image" Target="../media/image113.png"/><Relationship Id="rId16" Type="http://schemas.openxmlformats.org/officeDocument/2006/relationships/image" Target="../media/image17.png"/><Relationship Id="rId107" Type="http://schemas.openxmlformats.org/officeDocument/2006/relationships/image" Target="../media/image108.svg"/><Relationship Id="rId11" Type="http://schemas.openxmlformats.org/officeDocument/2006/relationships/image" Target="../media/image12.sv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53" Type="http://schemas.openxmlformats.org/officeDocument/2006/relationships/image" Target="../media/image54.sv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svg"/><Relationship Id="rId102" Type="http://schemas.openxmlformats.org/officeDocument/2006/relationships/image" Target="../media/image103.png"/><Relationship Id="rId123" Type="http://schemas.openxmlformats.org/officeDocument/2006/relationships/image" Target="../media/image124.svg"/><Relationship Id="rId5" Type="http://schemas.openxmlformats.org/officeDocument/2006/relationships/image" Target="../media/image6.svg"/><Relationship Id="rId61" Type="http://schemas.openxmlformats.org/officeDocument/2006/relationships/image" Target="../media/image62.svg"/><Relationship Id="rId82" Type="http://schemas.openxmlformats.org/officeDocument/2006/relationships/image" Target="../media/image83.png"/><Relationship Id="rId90" Type="http://schemas.openxmlformats.org/officeDocument/2006/relationships/image" Target="../media/image91.png"/><Relationship Id="rId95" Type="http://schemas.openxmlformats.org/officeDocument/2006/relationships/image" Target="../media/image96.svg"/><Relationship Id="rId19" Type="http://schemas.openxmlformats.org/officeDocument/2006/relationships/image" Target="../media/image2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56" Type="http://schemas.openxmlformats.org/officeDocument/2006/relationships/image" Target="../media/image57.png"/><Relationship Id="rId64" Type="http://schemas.openxmlformats.org/officeDocument/2006/relationships/image" Target="../media/image65.png"/><Relationship Id="rId69" Type="http://schemas.openxmlformats.org/officeDocument/2006/relationships/image" Target="../media/image70.svg"/><Relationship Id="rId77" Type="http://schemas.openxmlformats.org/officeDocument/2006/relationships/image" Target="../media/image78.svg"/><Relationship Id="rId100" Type="http://schemas.openxmlformats.org/officeDocument/2006/relationships/image" Target="../media/image101.png"/><Relationship Id="rId105" Type="http://schemas.openxmlformats.org/officeDocument/2006/relationships/image" Target="../media/image106.svg"/><Relationship Id="rId113" Type="http://schemas.openxmlformats.org/officeDocument/2006/relationships/image" Target="../media/image114.svg"/><Relationship Id="rId118" Type="http://schemas.openxmlformats.org/officeDocument/2006/relationships/image" Target="../media/image119.pn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72" Type="http://schemas.openxmlformats.org/officeDocument/2006/relationships/image" Target="../media/image73.png"/><Relationship Id="rId80" Type="http://schemas.openxmlformats.org/officeDocument/2006/relationships/image" Target="../media/image81.png"/><Relationship Id="rId85" Type="http://schemas.openxmlformats.org/officeDocument/2006/relationships/image" Target="../media/image86.svg"/><Relationship Id="rId93" Type="http://schemas.openxmlformats.org/officeDocument/2006/relationships/image" Target="../media/image94.svg"/><Relationship Id="rId98" Type="http://schemas.openxmlformats.org/officeDocument/2006/relationships/image" Target="../media/image99.png"/><Relationship Id="rId121" Type="http://schemas.openxmlformats.org/officeDocument/2006/relationships/image" Target="../media/image122.svg"/><Relationship Id="rId3" Type="http://schemas.openxmlformats.org/officeDocument/2006/relationships/image" Target="../media/image4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59" Type="http://schemas.openxmlformats.org/officeDocument/2006/relationships/image" Target="../media/image60.svg"/><Relationship Id="rId67" Type="http://schemas.openxmlformats.org/officeDocument/2006/relationships/image" Target="../media/image68.svg"/><Relationship Id="rId103" Type="http://schemas.openxmlformats.org/officeDocument/2006/relationships/image" Target="../media/image104.svg"/><Relationship Id="rId108" Type="http://schemas.openxmlformats.org/officeDocument/2006/relationships/image" Target="../media/image109.png"/><Relationship Id="rId116" Type="http://schemas.openxmlformats.org/officeDocument/2006/relationships/image" Target="../media/image117.png"/><Relationship Id="rId124" Type="http://schemas.openxmlformats.org/officeDocument/2006/relationships/image" Target="../media/image125.png"/><Relationship Id="rId20" Type="http://schemas.openxmlformats.org/officeDocument/2006/relationships/image" Target="../media/image21.png"/><Relationship Id="rId41" Type="http://schemas.openxmlformats.org/officeDocument/2006/relationships/image" Target="../media/image42.svg"/><Relationship Id="rId54" Type="http://schemas.openxmlformats.org/officeDocument/2006/relationships/image" Target="../media/image55.png"/><Relationship Id="rId62" Type="http://schemas.openxmlformats.org/officeDocument/2006/relationships/image" Target="../media/image63.png"/><Relationship Id="rId70" Type="http://schemas.openxmlformats.org/officeDocument/2006/relationships/image" Target="../media/image71.png"/><Relationship Id="rId75" Type="http://schemas.openxmlformats.org/officeDocument/2006/relationships/image" Target="../media/image76.svg"/><Relationship Id="rId83" Type="http://schemas.openxmlformats.org/officeDocument/2006/relationships/image" Target="../media/image84.svg"/><Relationship Id="rId88" Type="http://schemas.openxmlformats.org/officeDocument/2006/relationships/image" Target="../media/image89.png"/><Relationship Id="rId91" Type="http://schemas.openxmlformats.org/officeDocument/2006/relationships/image" Target="../media/image92.svg"/><Relationship Id="rId96" Type="http://schemas.openxmlformats.org/officeDocument/2006/relationships/image" Target="../media/image97.png"/><Relationship Id="rId111" Type="http://schemas.openxmlformats.org/officeDocument/2006/relationships/image" Target="../media/image11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svg"/><Relationship Id="rId57" Type="http://schemas.openxmlformats.org/officeDocument/2006/relationships/image" Target="../media/image58.svg"/><Relationship Id="rId106" Type="http://schemas.openxmlformats.org/officeDocument/2006/relationships/image" Target="../media/image107.png"/><Relationship Id="rId114" Type="http://schemas.openxmlformats.org/officeDocument/2006/relationships/image" Target="../media/image115.png"/><Relationship Id="rId119" Type="http://schemas.openxmlformats.org/officeDocument/2006/relationships/image" Target="../media/image120.svg"/><Relationship Id="rId10" Type="http://schemas.openxmlformats.org/officeDocument/2006/relationships/image" Target="../media/image11.png"/><Relationship Id="rId31" Type="http://schemas.openxmlformats.org/officeDocument/2006/relationships/image" Target="../media/image32.sv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image" Target="../media/image66.svg"/><Relationship Id="rId73" Type="http://schemas.openxmlformats.org/officeDocument/2006/relationships/image" Target="../media/image74.svg"/><Relationship Id="rId78" Type="http://schemas.openxmlformats.org/officeDocument/2006/relationships/image" Target="../media/image79.png"/><Relationship Id="rId81" Type="http://schemas.openxmlformats.org/officeDocument/2006/relationships/image" Target="../media/image82.svg"/><Relationship Id="rId86" Type="http://schemas.openxmlformats.org/officeDocument/2006/relationships/image" Target="../media/image87.png"/><Relationship Id="rId94" Type="http://schemas.openxmlformats.org/officeDocument/2006/relationships/image" Target="../media/image95.png"/><Relationship Id="rId99" Type="http://schemas.openxmlformats.org/officeDocument/2006/relationships/image" Target="../media/image100.svg"/><Relationship Id="rId101" Type="http://schemas.openxmlformats.org/officeDocument/2006/relationships/image" Target="../media/image102.svg"/><Relationship Id="rId122" Type="http://schemas.openxmlformats.org/officeDocument/2006/relationships/image" Target="../media/image123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9" Type="http://schemas.openxmlformats.org/officeDocument/2006/relationships/image" Target="../media/image40.svg"/><Relationship Id="rId109" Type="http://schemas.openxmlformats.org/officeDocument/2006/relationships/image" Target="../media/image110.sv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svg"/><Relationship Id="rId76" Type="http://schemas.openxmlformats.org/officeDocument/2006/relationships/image" Target="../media/image77.png"/><Relationship Id="rId97" Type="http://schemas.openxmlformats.org/officeDocument/2006/relationships/image" Target="../media/image98.svg"/><Relationship Id="rId104" Type="http://schemas.openxmlformats.org/officeDocument/2006/relationships/image" Target="../media/image105.png"/><Relationship Id="rId120" Type="http://schemas.openxmlformats.org/officeDocument/2006/relationships/image" Target="../media/image121.png"/><Relationship Id="rId125" Type="http://schemas.openxmlformats.org/officeDocument/2006/relationships/image" Target="../media/image126.svg"/><Relationship Id="rId7" Type="http://schemas.openxmlformats.org/officeDocument/2006/relationships/image" Target="../media/image8.svg"/><Relationship Id="rId71" Type="http://schemas.openxmlformats.org/officeDocument/2006/relationships/image" Target="../media/image72.svg"/><Relationship Id="rId92" Type="http://schemas.openxmlformats.org/officeDocument/2006/relationships/image" Target="../media/image93.png"/><Relationship Id="rId2" Type="http://schemas.openxmlformats.org/officeDocument/2006/relationships/image" Target="../media/image3.png"/><Relationship Id="rId29" Type="http://schemas.openxmlformats.org/officeDocument/2006/relationships/image" Target="../media/image30.sv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66" Type="http://schemas.openxmlformats.org/officeDocument/2006/relationships/image" Target="../media/image67.png"/><Relationship Id="rId87" Type="http://schemas.openxmlformats.org/officeDocument/2006/relationships/image" Target="../media/image88.svg"/><Relationship Id="rId110" Type="http://schemas.openxmlformats.org/officeDocument/2006/relationships/image" Target="../media/image111.png"/><Relationship Id="rId115" Type="http://schemas.openxmlformats.org/officeDocument/2006/relationships/image" Target="../media/image1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svg"/><Relationship Id="rId18" Type="http://schemas.openxmlformats.org/officeDocument/2006/relationships/image" Target="../media/image143.png"/><Relationship Id="rId3" Type="http://schemas.openxmlformats.org/officeDocument/2006/relationships/image" Target="../media/image128.svg"/><Relationship Id="rId21" Type="http://schemas.openxmlformats.org/officeDocument/2006/relationships/image" Target="../media/image146.svg"/><Relationship Id="rId7" Type="http://schemas.openxmlformats.org/officeDocument/2006/relationships/image" Target="../media/image132.svg"/><Relationship Id="rId12" Type="http://schemas.openxmlformats.org/officeDocument/2006/relationships/image" Target="../media/image137.png"/><Relationship Id="rId17" Type="http://schemas.openxmlformats.org/officeDocument/2006/relationships/image" Target="../media/image142.svg"/><Relationship Id="rId2" Type="http://schemas.openxmlformats.org/officeDocument/2006/relationships/image" Target="../media/image127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png"/><Relationship Id="rId11" Type="http://schemas.openxmlformats.org/officeDocument/2006/relationships/image" Target="../media/image136.svg"/><Relationship Id="rId5" Type="http://schemas.openxmlformats.org/officeDocument/2006/relationships/image" Target="../media/image130.svg"/><Relationship Id="rId15" Type="http://schemas.openxmlformats.org/officeDocument/2006/relationships/image" Target="../media/image140.svg"/><Relationship Id="rId10" Type="http://schemas.openxmlformats.org/officeDocument/2006/relationships/image" Target="../media/image135.png"/><Relationship Id="rId19" Type="http://schemas.openxmlformats.org/officeDocument/2006/relationships/image" Target="../media/image144.svg"/><Relationship Id="rId4" Type="http://schemas.openxmlformats.org/officeDocument/2006/relationships/image" Target="../media/image129.png"/><Relationship Id="rId9" Type="http://schemas.openxmlformats.org/officeDocument/2006/relationships/image" Target="../media/image134.svg"/><Relationship Id="rId14" Type="http://schemas.openxmlformats.org/officeDocument/2006/relationships/image" Target="../media/image13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svg"/><Relationship Id="rId18" Type="http://schemas.openxmlformats.org/officeDocument/2006/relationships/image" Target="../media/image163.png"/><Relationship Id="rId26" Type="http://schemas.openxmlformats.org/officeDocument/2006/relationships/image" Target="../media/image171.png"/><Relationship Id="rId39" Type="http://schemas.openxmlformats.org/officeDocument/2006/relationships/image" Target="../media/image184.svg"/><Relationship Id="rId21" Type="http://schemas.openxmlformats.org/officeDocument/2006/relationships/image" Target="../media/image166.svg"/><Relationship Id="rId34" Type="http://schemas.openxmlformats.org/officeDocument/2006/relationships/image" Target="../media/image179.png"/><Relationship Id="rId42" Type="http://schemas.openxmlformats.org/officeDocument/2006/relationships/image" Target="../media/image187.png"/><Relationship Id="rId47" Type="http://schemas.openxmlformats.org/officeDocument/2006/relationships/image" Target="../media/image192.svg"/><Relationship Id="rId50" Type="http://schemas.openxmlformats.org/officeDocument/2006/relationships/image" Target="../media/image195.png"/><Relationship Id="rId55" Type="http://schemas.openxmlformats.org/officeDocument/2006/relationships/image" Target="../media/image200.svg"/><Relationship Id="rId63" Type="http://schemas.openxmlformats.org/officeDocument/2006/relationships/image" Target="../media/image208.svg"/><Relationship Id="rId68" Type="http://schemas.openxmlformats.org/officeDocument/2006/relationships/image" Target="../media/image213.png"/><Relationship Id="rId76" Type="http://schemas.openxmlformats.org/officeDocument/2006/relationships/image" Target="../media/image221.png"/><Relationship Id="rId84" Type="http://schemas.openxmlformats.org/officeDocument/2006/relationships/image" Target="../media/image229.png"/><Relationship Id="rId7" Type="http://schemas.openxmlformats.org/officeDocument/2006/relationships/image" Target="../media/image152.svg"/><Relationship Id="rId71" Type="http://schemas.openxmlformats.org/officeDocument/2006/relationships/image" Target="../media/image216.sv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9" Type="http://schemas.openxmlformats.org/officeDocument/2006/relationships/image" Target="../media/image174.svg"/><Relationship Id="rId11" Type="http://schemas.openxmlformats.org/officeDocument/2006/relationships/image" Target="../media/image156.svg"/><Relationship Id="rId24" Type="http://schemas.openxmlformats.org/officeDocument/2006/relationships/image" Target="../media/image169.png"/><Relationship Id="rId32" Type="http://schemas.openxmlformats.org/officeDocument/2006/relationships/image" Target="../media/image177.png"/><Relationship Id="rId37" Type="http://schemas.openxmlformats.org/officeDocument/2006/relationships/image" Target="../media/image182.svg"/><Relationship Id="rId40" Type="http://schemas.openxmlformats.org/officeDocument/2006/relationships/image" Target="../media/image185.png"/><Relationship Id="rId45" Type="http://schemas.openxmlformats.org/officeDocument/2006/relationships/image" Target="../media/image190.svg"/><Relationship Id="rId53" Type="http://schemas.openxmlformats.org/officeDocument/2006/relationships/image" Target="../media/image198.svg"/><Relationship Id="rId58" Type="http://schemas.openxmlformats.org/officeDocument/2006/relationships/image" Target="../media/image203.png"/><Relationship Id="rId66" Type="http://schemas.openxmlformats.org/officeDocument/2006/relationships/image" Target="../media/image211.png"/><Relationship Id="rId74" Type="http://schemas.openxmlformats.org/officeDocument/2006/relationships/image" Target="../media/image219.png"/><Relationship Id="rId79" Type="http://schemas.openxmlformats.org/officeDocument/2006/relationships/image" Target="../media/image224.svg"/><Relationship Id="rId5" Type="http://schemas.openxmlformats.org/officeDocument/2006/relationships/image" Target="../media/image150.svg"/><Relationship Id="rId61" Type="http://schemas.openxmlformats.org/officeDocument/2006/relationships/image" Target="../media/image206.svg"/><Relationship Id="rId82" Type="http://schemas.openxmlformats.org/officeDocument/2006/relationships/image" Target="../media/image227.png"/><Relationship Id="rId19" Type="http://schemas.openxmlformats.org/officeDocument/2006/relationships/image" Target="../media/image164.svg"/><Relationship Id="rId4" Type="http://schemas.openxmlformats.org/officeDocument/2006/relationships/image" Target="../media/image149.png"/><Relationship Id="rId9" Type="http://schemas.openxmlformats.org/officeDocument/2006/relationships/image" Target="../media/image154.sv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2.svg"/><Relationship Id="rId30" Type="http://schemas.openxmlformats.org/officeDocument/2006/relationships/image" Target="../media/image175.png"/><Relationship Id="rId35" Type="http://schemas.openxmlformats.org/officeDocument/2006/relationships/image" Target="../media/image180.svg"/><Relationship Id="rId43" Type="http://schemas.openxmlformats.org/officeDocument/2006/relationships/image" Target="../media/image188.svg"/><Relationship Id="rId48" Type="http://schemas.openxmlformats.org/officeDocument/2006/relationships/image" Target="../media/image193.png"/><Relationship Id="rId56" Type="http://schemas.openxmlformats.org/officeDocument/2006/relationships/image" Target="../media/image201.png"/><Relationship Id="rId64" Type="http://schemas.openxmlformats.org/officeDocument/2006/relationships/image" Target="../media/image209.png"/><Relationship Id="rId69" Type="http://schemas.openxmlformats.org/officeDocument/2006/relationships/image" Target="../media/image214.svg"/><Relationship Id="rId77" Type="http://schemas.openxmlformats.org/officeDocument/2006/relationships/image" Target="../media/image222.svg"/><Relationship Id="rId8" Type="http://schemas.openxmlformats.org/officeDocument/2006/relationships/image" Target="../media/image153.png"/><Relationship Id="rId51" Type="http://schemas.openxmlformats.org/officeDocument/2006/relationships/image" Target="../media/image196.svg"/><Relationship Id="rId72" Type="http://schemas.openxmlformats.org/officeDocument/2006/relationships/image" Target="../media/image217.png"/><Relationship Id="rId80" Type="http://schemas.openxmlformats.org/officeDocument/2006/relationships/image" Target="../media/image225.png"/><Relationship Id="rId85" Type="http://schemas.openxmlformats.org/officeDocument/2006/relationships/image" Target="../media/image230.svg"/><Relationship Id="rId3" Type="http://schemas.openxmlformats.org/officeDocument/2006/relationships/image" Target="../media/image148.svg"/><Relationship Id="rId12" Type="http://schemas.openxmlformats.org/officeDocument/2006/relationships/image" Target="../media/image157.png"/><Relationship Id="rId17" Type="http://schemas.openxmlformats.org/officeDocument/2006/relationships/image" Target="../media/image162.svg"/><Relationship Id="rId25" Type="http://schemas.openxmlformats.org/officeDocument/2006/relationships/image" Target="../media/image170.svg"/><Relationship Id="rId33" Type="http://schemas.openxmlformats.org/officeDocument/2006/relationships/image" Target="../media/image178.svg"/><Relationship Id="rId38" Type="http://schemas.openxmlformats.org/officeDocument/2006/relationships/image" Target="../media/image183.png"/><Relationship Id="rId46" Type="http://schemas.openxmlformats.org/officeDocument/2006/relationships/image" Target="../media/image191.png"/><Relationship Id="rId59" Type="http://schemas.openxmlformats.org/officeDocument/2006/relationships/image" Target="../media/image204.svg"/><Relationship Id="rId67" Type="http://schemas.openxmlformats.org/officeDocument/2006/relationships/image" Target="../media/image212.svg"/><Relationship Id="rId20" Type="http://schemas.openxmlformats.org/officeDocument/2006/relationships/image" Target="../media/image165.png"/><Relationship Id="rId41" Type="http://schemas.openxmlformats.org/officeDocument/2006/relationships/image" Target="../media/image186.svg"/><Relationship Id="rId54" Type="http://schemas.openxmlformats.org/officeDocument/2006/relationships/image" Target="../media/image199.png"/><Relationship Id="rId62" Type="http://schemas.openxmlformats.org/officeDocument/2006/relationships/image" Target="../media/image207.png"/><Relationship Id="rId70" Type="http://schemas.openxmlformats.org/officeDocument/2006/relationships/image" Target="../media/image215.png"/><Relationship Id="rId75" Type="http://schemas.openxmlformats.org/officeDocument/2006/relationships/image" Target="../media/image220.svg"/><Relationship Id="rId83" Type="http://schemas.openxmlformats.org/officeDocument/2006/relationships/image" Target="../media/image22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1.png"/><Relationship Id="rId15" Type="http://schemas.openxmlformats.org/officeDocument/2006/relationships/image" Target="../media/image160.svg"/><Relationship Id="rId23" Type="http://schemas.openxmlformats.org/officeDocument/2006/relationships/image" Target="../media/image168.svg"/><Relationship Id="rId28" Type="http://schemas.openxmlformats.org/officeDocument/2006/relationships/image" Target="../media/image173.png"/><Relationship Id="rId36" Type="http://schemas.openxmlformats.org/officeDocument/2006/relationships/image" Target="../media/image181.png"/><Relationship Id="rId49" Type="http://schemas.openxmlformats.org/officeDocument/2006/relationships/image" Target="../media/image194.svg"/><Relationship Id="rId57" Type="http://schemas.openxmlformats.org/officeDocument/2006/relationships/image" Target="../media/image202.svg"/><Relationship Id="rId10" Type="http://schemas.openxmlformats.org/officeDocument/2006/relationships/image" Target="../media/image155.png"/><Relationship Id="rId31" Type="http://schemas.openxmlformats.org/officeDocument/2006/relationships/image" Target="../media/image176.svg"/><Relationship Id="rId44" Type="http://schemas.openxmlformats.org/officeDocument/2006/relationships/image" Target="../media/image189.png"/><Relationship Id="rId52" Type="http://schemas.openxmlformats.org/officeDocument/2006/relationships/image" Target="../media/image197.png"/><Relationship Id="rId60" Type="http://schemas.openxmlformats.org/officeDocument/2006/relationships/image" Target="../media/image205.png"/><Relationship Id="rId65" Type="http://schemas.openxmlformats.org/officeDocument/2006/relationships/image" Target="../media/image210.svg"/><Relationship Id="rId73" Type="http://schemas.openxmlformats.org/officeDocument/2006/relationships/image" Target="../media/image218.svg"/><Relationship Id="rId78" Type="http://schemas.openxmlformats.org/officeDocument/2006/relationships/image" Target="../media/image223.png"/><Relationship Id="rId81" Type="http://schemas.openxmlformats.org/officeDocument/2006/relationships/image" Target="../media/image2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65081" y="2513412"/>
            <a:ext cx="5741830" cy="1246495"/>
            <a:chOff x="252247" y="2742013"/>
            <a:chExt cx="5741830" cy="12464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247" y="2787950"/>
              <a:ext cx="945931" cy="985345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1441504" y="2742013"/>
              <a:ext cx="4552573" cy="1246495"/>
              <a:chOff x="534987" y="2287157"/>
              <a:chExt cx="4552573" cy="124649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534987" y="2287157"/>
                <a:ext cx="365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D83B01"/>
                    </a:solidFill>
                    <a:latin typeface="Segoe UI" panose="020B0502040204020203" pitchFamily="34" charset="0"/>
                    <a:ea typeface="Segoe WP" charset="0"/>
                    <a:cs typeface="Segoe UI" panose="020B0502040204020203" pitchFamily="34" charset="0"/>
                  </a:rPr>
                  <a:t>Max 2019 Visual Updates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62861" y="2656489"/>
                <a:ext cx="43776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Segoe UI" panose="020B0502040204020203" pitchFamily="34" charset="0"/>
                    <a:ea typeface="Segoe WP SemiLight" charset="0"/>
                    <a:cs typeface="Segoe UI" panose="020B0502040204020203" pitchFamily="34" charset="0"/>
                  </a:rPr>
                  <a:t>Symbol and element library for Office MAX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34987" y="3195098"/>
                <a:ext cx="45525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Segoe UI" panose="020B0502040204020203" pitchFamily="34" charset="0"/>
                    <a:ea typeface="Segoe WP SemiLight" charset="0"/>
                    <a:cs typeface="Segoe UI" panose="020B0502040204020203" pitchFamily="34" charset="0"/>
                  </a:rPr>
                  <a:t>This file provides a symbol library and all the elements needed to create conceptual art in PowerPoint. It is a work in progress and will be updated as appropriate</a:t>
                </a:r>
              </a:p>
            </p:txBody>
          </p:sp>
        </p:grpSp>
      </p:grpSp>
      <p:cxnSp>
        <p:nvCxnSpPr>
          <p:cNvPr id="12" name="Straight Connector 11"/>
          <p:cNvCxnSpPr/>
          <p:nvPr/>
        </p:nvCxnSpPr>
        <p:spPr>
          <a:xfrm>
            <a:off x="1568669" y="2559349"/>
            <a:ext cx="0" cy="9853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3EB8C73-F780-FC49-AF35-906218D44822}"/>
              </a:ext>
            </a:extLst>
          </p:cNvPr>
          <p:cNvSpPr txBox="1"/>
          <p:nvPr/>
        </p:nvSpPr>
        <p:spPr>
          <a:xfrm>
            <a:off x="1654338" y="3208598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Updated 4/9/2019</a:t>
            </a:r>
          </a:p>
        </p:txBody>
      </p:sp>
    </p:spTree>
    <p:extLst>
      <p:ext uri="{BB962C8B-B14F-4D97-AF65-F5344CB8AC3E}">
        <p14:creationId xmlns:p14="http://schemas.microsoft.com/office/powerpoint/2010/main" val="2065083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Communications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B6CD0B-EA75-C845-A92B-1E49FB36D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07" y="3080517"/>
            <a:ext cx="310896" cy="3108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C01FDE-5C77-2D46-895F-B40E81BA8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07" y="3787999"/>
            <a:ext cx="310896" cy="2526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F0B66D-6262-0A46-80C4-815DC41F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1" y="4349890"/>
            <a:ext cx="310896" cy="3706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690B8E-2EB9-4943-959D-A72E5E2DB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49" y="5048511"/>
            <a:ext cx="310896" cy="2623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4E9E41-8BEB-1740-B485-CEB10C018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4349" y="3782575"/>
            <a:ext cx="310896" cy="1943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0CEBD3-45FB-9846-BD00-1510DB718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7898" y="4368830"/>
            <a:ext cx="310896" cy="3108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3E0418-1D67-334F-8537-EE5CEC7E3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3132" y="3682792"/>
            <a:ext cx="310896" cy="3594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CAAD5E1-6F5F-BB46-839D-297E648C6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7365" y="4423266"/>
            <a:ext cx="310896" cy="2817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35A47B9-E987-0C4A-8AFE-F63957723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7365" y="5065013"/>
            <a:ext cx="310896" cy="2817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2AA3D7C-ED1F-B144-B535-0009AC1E03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0241" y="3080707"/>
            <a:ext cx="310896" cy="3011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C102015-BD01-EF4C-B25F-95D27EAB59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434" y="3775118"/>
            <a:ext cx="310896" cy="23317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A7C82F4-D3E1-6645-BA05-08534A929C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7837" y="1854489"/>
            <a:ext cx="310896" cy="1943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1D684E-8034-EE4D-A5B6-C22A04DE5B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8262" y="2501114"/>
            <a:ext cx="310896" cy="1943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DEE20C0-B2A5-C947-8DF6-897D46B794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8564" y="3083173"/>
            <a:ext cx="310896" cy="35947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6E57F08-9F72-0341-91C5-49B2D46A93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6768" y="2426045"/>
            <a:ext cx="310896" cy="31089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8A45AC6-5D6E-C949-A19F-5B8C6A8D1A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09916" y="1842532"/>
            <a:ext cx="310896" cy="26231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7DD7374-6CA5-42E4-AD36-1BD340F2B4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87" y="2437016"/>
            <a:ext cx="310896" cy="43214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8680C27-46D4-454B-BAC4-0F5EF5E22F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89" y="3080518"/>
            <a:ext cx="310896" cy="3142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6F7607E-B7A3-4F20-8443-0F09073C9F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72" y="3786555"/>
            <a:ext cx="310896" cy="2571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C9E1D9A-F1EA-4564-98A3-A1DED1D862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3" y="4349890"/>
            <a:ext cx="310896" cy="37374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FAD28DF-F057-408A-B130-2D220D27E3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98" y="5048510"/>
            <a:ext cx="310896" cy="2642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3224C74-0559-4494-B3E4-A30F9A9CE6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57" y="5048833"/>
            <a:ext cx="310896" cy="2499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0BD932D-3817-4F6B-99F4-47338B0B84C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12" y="2417735"/>
            <a:ext cx="310896" cy="31428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59C061-DB7C-42F1-BE2E-D5C40E98BA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53" y="4423266"/>
            <a:ext cx="310896" cy="2857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6B1D0B5-B333-4FD3-81E9-0BB93FFB21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91" y="5065013"/>
            <a:ext cx="310896" cy="2857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A19D080-02F5-4631-A3F9-815E6924311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61" y="2428955"/>
            <a:ext cx="310896" cy="31428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F132AAE-B85E-46BC-9304-DF18D5A846D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81" y="3083175"/>
            <a:ext cx="310896" cy="3639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F2B0655-943D-4353-8361-456FF33AF8A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77" y="1842531"/>
            <a:ext cx="310896" cy="2714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9F40FDF-7F3A-48F7-826F-095A38969E6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504" y="4386249"/>
            <a:ext cx="310896" cy="285713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1D8C23F0-AC28-49F4-A96D-1AFA9484BA2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43616" y="1863703"/>
            <a:ext cx="310896" cy="252603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3BF8198-0728-4A5E-9AB3-15B9F656C91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89914" y="1863703"/>
            <a:ext cx="310896" cy="252603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76E9FCCB-9CFB-416E-A8B4-92DD959601B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78423" y="1830763"/>
            <a:ext cx="310896" cy="262319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B172FBF6-C2F8-426B-B93E-DDF2B8C7591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471355" y="2480985"/>
            <a:ext cx="310896" cy="25260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E292A169-3F41-4122-BF8C-54734E15815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913723" y="2480985"/>
            <a:ext cx="310896" cy="252603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0925410A-4800-43C7-BF76-A4B8DFA094D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627898" y="3113022"/>
            <a:ext cx="310896" cy="272034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53CB9022-77B5-4BBF-9324-123BF3D0057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904629" y="3714418"/>
            <a:ext cx="310896" cy="31089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3161243-ADBA-44E1-B6A6-E26D2356AA9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686199" y="1799192"/>
            <a:ext cx="310896" cy="31089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8EE3468-C4FF-4D41-934A-7E076173434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509695" y="3075837"/>
            <a:ext cx="310896" cy="31089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680BB673-6075-4F08-A8FC-E9DDCDBBDCB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901409" y="3075837"/>
            <a:ext cx="310896" cy="310896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79E327A8-0A38-45E8-9AC7-01A2EACCC6D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940744" y="3687491"/>
            <a:ext cx="310896" cy="35947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57B0CD5-EECA-4F6C-B71F-897E6DE9F53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545875" y="1784846"/>
            <a:ext cx="310896" cy="31089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7546C61C-51E5-4C4C-A8FF-5E39931F437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950919" y="1784846"/>
            <a:ext cx="310896" cy="310896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88FAD68F-DE47-4330-B3BE-6958D54B291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551910" y="4483485"/>
            <a:ext cx="310896" cy="204026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C2DFB4B-8213-4511-8574-4F27BBB96453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3979333" y="4483485"/>
            <a:ext cx="310896" cy="204026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4EB7F6D2-ECE5-4882-9107-0F0C2A31410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737871" y="5020549"/>
            <a:ext cx="310896" cy="31089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F56FBBB7-C8FB-4090-881A-B4581A2087EB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5007565" y="2501114"/>
            <a:ext cx="310896" cy="19431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929488FF-A235-4EB1-BD6A-B9CBAB6669CC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802062" y="3775824"/>
            <a:ext cx="310896" cy="262319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DB3D91AF-5AFA-4CE5-BFAB-BB0DFE747E07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557574" y="4441802"/>
            <a:ext cx="310896" cy="242888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83FC32EE-5A30-49FF-9555-7A8789862687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4956952" y="4441802"/>
            <a:ext cx="310896" cy="242888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9293F2F4-A698-44F2-8043-5F69779089A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4558744" y="5079073"/>
            <a:ext cx="310896" cy="204026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CE1A5ECC-7CE6-4960-8B33-BFB1FA771A2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4996312" y="5079073"/>
            <a:ext cx="310896" cy="204026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1566624B-CE44-4A8F-AC4F-70505188EA9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5585362" y="3136937"/>
            <a:ext cx="310896" cy="233172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F6994889-20AF-4BBE-8244-6C927C3D706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6036873" y="3136937"/>
            <a:ext cx="310896" cy="233172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ACC4F27E-0C6D-461B-AC8C-A9EE373941FA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5596513" y="3743842"/>
            <a:ext cx="310896" cy="233172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DD443D14-B7A0-47D6-83FF-035350A9B532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6058038" y="3743842"/>
            <a:ext cx="310896" cy="233172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67877F6F-18D0-40BA-B720-F5F4D611F59F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5752947" y="5096621"/>
            <a:ext cx="310896" cy="223457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E67627D9-D4BA-4C19-A58E-66634A66085A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434570" y="2435239"/>
            <a:ext cx="310896" cy="4325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D88E43F-7D1E-4D8E-9B53-5C219E81DA94}"/>
              </a:ext>
            </a:extLst>
          </p:cNvPr>
          <p:cNvGrpSpPr/>
          <p:nvPr/>
        </p:nvGrpSpPr>
        <p:grpSpPr>
          <a:xfrm>
            <a:off x="350885" y="1632009"/>
            <a:ext cx="5794580" cy="3375586"/>
            <a:chOff x="350885" y="1632009"/>
            <a:chExt cx="5794580" cy="337558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7199D11-3228-4681-840C-3A2AE07D200F}"/>
                </a:ext>
              </a:extLst>
            </p:cNvPr>
            <p:cNvSpPr txBox="1"/>
            <p:nvPr/>
          </p:nvSpPr>
          <p:spPr>
            <a:xfrm>
              <a:off x="4465832" y="1632009"/>
              <a:ext cx="54373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Outlook email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AFF8F92-F904-4ECA-801B-DF773A80F53D}"/>
                </a:ext>
              </a:extLst>
            </p:cNvPr>
            <p:cNvSpPr txBox="1"/>
            <p:nvPr/>
          </p:nvSpPr>
          <p:spPr>
            <a:xfrm>
              <a:off x="5497531" y="1632009"/>
              <a:ext cx="59182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Skype video call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80C6D3D-E764-4441-9D74-3DB60723494D}"/>
                </a:ext>
              </a:extLst>
            </p:cNvPr>
            <p:cNvSpPr txBox="1"/>
            <p:nvPr/>
          </p:nvSpPr>
          <p:spPr>
            <a:xfrm>
              <a:off x="3444786" y="1632009"/>
              <a:ext cx="72968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Instant message send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A5C8E53-6399-41B7-B08E-26BF5A3932D7}"/>
                </a:ext>
              </a:extLst>
            </p:cNvPr>
            <p:cNvSpPr txBox="1"/>
            <p:nvPr/>
          </p:nvSpPr>
          <p:spPr>
            <a:xfrm>
              <a:off x="2407970" y="4846012"/>
              <a:ext cx="63991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Instant message 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645A755-5AFC-43E6-A452-86580146551D}"/>
                </a:ext>
              </a:extLst>
            </p:cNvPr>
            <p:cNvSpPr txBox="1"/>
            <p:nvPr/>
          </p:nvSpPr>
          <p:spPr>
            <a:xfrm>
              <a:off x="3444786" y="2270699"/>
              <a:ext cx="28725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Link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30E1794-2831-4857-939F-C8DA563A6E80}"/>
                </a:ext>
              </a:extLst>
            </p:cNvPr>
            <p:cNvSpPr txBox="1"/>
            <p:nvPr/>
          </p:nvSpPr>
          <p:spPr>
            <a:xfrm>
              <a:off x="3444786" y="2915130"/>
              <a:ext cx="40748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Message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66470A2-5604-45B1-9BB3-468251BC491F}"/>
                </a:ext>
              </a:extLst>
            </p:cNvPr>
            <p:cNvSpPr txBox="1"/>
            <p:nvPr/>
          </p:nvSpPr>
          <p:spPr>
            <a:xfrm>
              <a:off x="4465832" y="3558887"/>
              <a:ext cx="53412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Queue viewer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DEAF394-67CF-4F47-9BA0-600090146CA1}"/>
                </a:ext>
              </a:extLst>
            </p:cNvPr>
            <p:cNvSpPr txBox="1"/>
            <p:nvPr/>
          </p:nvSpPr>
          <p:spPr>
            <a:xfrm>
              <a:off x="350885" y="1632009"/>
              <a:ext cx="79541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Audio conferencing app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EE228A-9F74-4C09-B3A3-F25581A9EB75}"/>
                </a:ext>
              </a:extLst>
            </p:cNvPr>
            <p:cNvSpPr txBox="1"/>
            <p:nvPr/>
          </p:nvSpPr>
          <p:spPr>
            <a:xfrm>
              <a:off x="1383622" y="1632009"/>
              <a:ext cx="61106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Communications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0ED50DD-A0BB-43D8-AEFF-99DB1A3C47EC}"/>
                </a:ext>
              </a:extLst>
            </p:cNvPr>
            <p:cNvSpPr txBox="1"/>
            <p:nvPr/>
          </p:nvSpPr>
          <p:spPr>
            <a:xfrm>
              <a:off x="2407970" y="1632009"/>
              <a:ext cx="64953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Global address list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A5D2352-2A65-463C-A2FF-C71AA10C4B6F}"/>
                </a:ext>
              </a:extLst>
            </p:cNvPr>
            <p:cNvSpPr txBox="1"/>
            <p:nvPr/>
          </p:nvSpPr>
          <p:spPr>
            <a:xfrm>
              <a:off x="350885" y="2270699"/>
              <a:ext cx="27764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Call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9EA71EF-8137-45A7-808B-CA48D3B5DBF5}"/>
                </a:ext>
              </a:extLst>
            </p:cNvPr>
            <p:cNvSpPr txBox="1"/>
            <p:nvPr/>
          </p:nvSpPr>
          <p:spPr>
            <a:xfrm>
              <a:off x="1383622" y="2270699"/>
              <a:ext cx="74732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Disconnected mailbox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7C0877F-80C9-45B7-8E93-BA9E297120B3}"/>
                </a:ext>
              </a:extLst>
            </p:cNvPr>
            <p:cNvSpPr txBox="1"/>
            <p:nvPr/>
          </p:nvSpPr>
          <p:spPr>
            <a:xfrm>
              <a:off x="2407970" y="2270699"/>
              <a:ext cx="58702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Globe hyperlink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DBEC32A-56D2-4437-B320-F34D9BA743D6}"/>
                </a:ext>
              </a:extLst>
            </p:cNvPr>
            <p:cNvSpPr txBox="1"/>
            <p:nvPr/>
          </p:nvSpPr>
          <p:spPr>
            <a:xfrm>
              <a:off x="4465832" y="2270699"/>
              <a:ext cx="81624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Personal archive mailbox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E78AB6D-7BB4-4011-A49A-37B2934B2BA8}"/>
                </a:ext>
              </a:extLst>
            </p:cNvPr>
            <p:cNvSpPr txBox="1"/>
            <p:nvPr/>
          </p:nvSpPr>
          <p:spPr>
            <a:xfrm>
              <a:off x="350885" y="2915130"/>
              <a:ext cx="102944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Call / Phone / Dial Skype minutes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063D2F6-8407-429E-B09E-F8D6262DCC03}"/>
                </a:ext>
              </a:extLst>
            </p:cNvPr>
            <p:cNvSpPr txBox="1"/>
            <p:nvPr/>
          </p:nvSpPr>
          <p:spPr>
            <a:xfrm>
              <a:off x="1383622" y="2915130"/>
              <a:ext cx="82747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Discovery search mailbox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0FEDDBE-1770-488F-9B12-C7BD01501F3D}"/>
                </a:ext>
              </a:extLst>
            </p:cNvPr>
            <p:cNvSpPr txBox="1"/>
            <p:nvPr/>
          </p:nvSpPr>
          <p:spPr>
            <a:xfrm>
              <a:off x="2407970" y="2915130"/>
              <a:ext cx="42832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Hyperlink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2A0AF72-C346-4533-86E2-0D0F49AA5BC0}"/>
                </a:ext>
              </a:extLst>
            </p:cNvPr>
            <p:cNvSpPr txBox="1"/>
            <p:nvPr/>
          </p:nvSpPr>
          <p:spPr>
            <a:xfrm>
              <a:off x="4465832" y="2915130"/>
              <a:ext cx="76495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Phone book / Contacts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15F70D3-5441-45CD-8F03-B30D400150D6}"/>
                </a:ext>
              </a:extLst>
            </p:cNvPr>
            <p:cNvSpPr txBox="1"/>
            <p:nvPr/>
          </p:nvSpPr>
          <p:spPr>
            <a:xfrm>
              <a:off x="350885" y="3558887"/>
              <a:ext cx="30008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Chat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AC7DBC2-A950-4464-95BD-C808994C6166}"/>
                </a:ext>
              </a:extLst>
            </p:cNvPr>
            <p:cNvSpPr txBox="1"/>
            <p:nvPr/>
          </p:nvSpPr>
          <p:spPr>
            <a:xfrm>
              <a:off x="1383622" y="3558887"/>
              <a:ext cx="74892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Email envelope closed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3A1747E-62F0-4C89-A77D-DFA8E8FF7E2B}"/>
                </a:ext>
              </a:extLst>
            </p:cNvPr>
            <p:cNvSpPr txBox="1"/>
            <p:nvPr/>
          </p:nvSpPr>
          <p:spPr>
            <a:xfrm>
              <a:off x="2407970" y="3558887"/>
              <a:ext cx="51167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Import email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1C8C0A0-152A-4FF8-AC27-DC70150BF599}"/>
                </a:ext>
              </a:extLst>
            </p:cNvPr>
            <p:cNvSpPr txBox="1"/>
            <p:nvPr/>
          </p:nvSpPr>
          <p:spPr>
            <a:xfrm>
              <a:off x="3444786" y="3558887"/>
              <a:ext cx="63991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Messages queued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8BE1C12-9348-435B-B875-460B33CE0FB1}"/>
                </a:ext>
              </a:extLst>
            </p:cNvPr>
            <p:cNvSpPr txBox="1"/>
            <p:nvPr/>
          </p:nvSpPr>
          <p:spPr>
            <a:xfrm>
              <a:off x="350885" y="4201801"/>
              <a:ext cx="40267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Chat bot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F68361-6FC5-4625-A4BE-9CE275C871F7}"/>
                </a:ext>
              </a:extLst>
            </p:cNvPr>
            <p:cNvSpPr txBox="1"/>
            <p:nvPr/>
          </p:nvSpPr>
          <p:spPr>
            <a:xfrm>
              <a:off x="1383622" y="4201801"/>
              <a:ext cx="84510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Email read envelope open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F18A174-E59C-4B60-BF15-FB6EC015D632}"/>
                </a:ext>
              </a:extLst>
            </p:cNvPr>
            <p:cNvSpPr txBox="1"/>
            <p:nvPr/>
          </p:nvSpPr>
          <p:spPr>
            <a:xfrm>
              <a:off x="2407970" y="4201801"/>
              <a:ext cx="63991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Instant message 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D63BA93-B06E-4D0F-AE05-D4A1BE8844B2}"/>
                </a:ext>
              </a:extLst>
            </p:cNvPr>
            <p:cNvSpPr txBox="1"/>
            <p:nvPr/>
          </p:nvSpPr>
          <p:spPr>
            <a:xfrm>
              <a:off x="3444786" y="4201801"/>
              <a:ext cx="59824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Move requested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C276274-F41F-42D4-96A4-D80F0DB1BFF5}"/>
                </a:ext>
              </a:extLst>
            </p:cNvPr>
            <p:cNvSpPr txBox="1"/>
            <p:nvPr/>
          </p:nvSpPr>
          <p:spPr>
            <a:xfrm>
              <a:off x="350885" y="4846012"/>
              <a:ext cx="79380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Chat room conversation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167FB5-E3D4-42A7-A755-7031E3D394AE}"/>
                </a:ext>
              </a:extLst>
            </p:cNvPr>
            <p:cNvSpPr txBox="1"/>
            <p:nvPr/>
          </p:nvSpPr>
          <p:spPr>
            <a:xfrm>
              <a:off x="1383622" y="4846012"/>
              <a:ext cx="83708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Email envelope download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C849C75-2CF1-4947-9A5D-D5BF0EA6069B}"/>
                </a:ext>
              </a:extLst>
            </p:cNvPr>
            <p:cNvSpPr txBox="1"/>
            <p:nvPr/>
          </p:nvSpPr>
          <p:spPr>
            <a:xfrm>
              <a:off x="3444786" y="4846012"/>
              <a:ext cx="71205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Offline address book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688C0E5-F7E2-4F44-9985-B9C0E1797839}"/>
                </a:ext>
              </a:extLst>
            </p:cNvPr>
            <p:cNvSpPr txBox="1"/>
            <p:nvPr/>
          </p:nvSpPr>
          <p:spPr>
            <a:xfrm>
              <a:off x="4465832" y="4201801"/>
              <a:ext cx="60144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Remote mailbox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3D037D3-77C6-4D2D-81AA-9DA927E5D119}"/>
                </a:ext>
              </a:extLst>
            </p:cNvPr>
            <p:cNvSpPr txBox="1"/>
            <p:nvPr/>
          </p:nvSpPr>
          <p:spPr>
            <a:xfrm>
              <a:off x="4465832" y="4846012"/>
              <a:ext cx="57900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Shared mailbox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A487B7B-61A5-4AD1-A8D0-2D210D081218}"/>
                </a:ext>
              </a:extLst>
            </p:cNvPr>
            <p:cNvSpPr txBox="1"/>
            <p:nvPr/>
          </p:nvSpPr>
          <p:spPr>
            <a:xfrm>
              <a:off x="5497531" y="2270699"/>
              <a:ext cx="60144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SMTP connector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29BCA16-52B8-42ED-AC89-0A701F2458A5}"/>
                </a:ext>
              </a:extLst>
            </p:cNvPr>
            <p:cNvSpPr txBox="1"/>
            <p:nvPr/>
          </p:nvSpPr>
          <p:spPr>
            <a:xfrm>
              <a:off x="5497531" y="2915130"/>
              <a:ext cx="58381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System mailbox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33BD928-0B52-4F10-8D42-E643226B46D7}"/>
                </a:ext>
              </a:extLst>
            </p:cNvPr>
            <p:cNvSpPr txBox="1"/>
            <p:nvPr/>
          </p:nvSpPr>
          <p:spPr>
            <a:xfrm>
              <a:off x="5497531" y="3558887"/>
              <a:ext cx="51809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User mailbox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F73D15B-7DF5-4BBC-BC32-C7EDBAA0306B}"/>
                </a:ext>
              </a:extLst>
            </p:cNvPr>
            <p:cNvSpPr txBox="1"/>
            <p:nvPr/>
          </p:nvSpPr>
          <p:spPr>
            <a:xfrm>
              <a:off x="5497531" y="4201801"/>
              <a:ext cx="45557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Video chat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14B3F19-ECA9-4FEE-9A31-35894D165C6E}"/>
                </a:ext>
              </a:extLst>
            </p:cNvPr>
            <p:cNvSpPr txBox="1"/>
            <p:nvPr/>
          </p:nvSpPr>
          <p:spPr>
            <a:xfrm>
              <a:off x="5497531" y="4846012"/>
              <a:ext cx="64793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Voicemail preview</a:t>
              </a: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A098B84C-C8AD-4700-BDBC-AF2DC1246F33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1871516" y="1841487"/>
            <a:ext cx="3048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0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4ADDFB-A002-41B0-B158-73342267E809}"/>
              </a:ext>
            </a:extLst>
          </p:cNvPr>
          <p:cNvGrpSpPr/>
          <p:nvPr/>
        </p:nvGrpSpPr>
        <p:grpSpPr>
          <a:xfrm>
            <a:off x="350885" y="1632009"/>
            <a:ext cx="5961293" cy="3375586"/>
            <a:chOff x="350885" y="1632009"/>
            <a:chExt cx="5961293" cy="337558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66B5FA-FA11-438D-AF34-04858CC8F539}"/>
                </a:ext>
              </a:extLst>
            </p:cNvPr>
            <p:cNvSpPr txBox="1"/>
            <p:nvPr/>
          </p:nvSpPr>
          <p:spPr>
            <a:xfrm>
              <a:off x="4465832" y="1632009"/>
              <a:ext cx="4395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Building 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E64AD06-7393-4205-8798-DD8E6563AB1A}"/>
                </a:ext>
              </a:extLst>
            </p:cNvPr>
            <p:cNvSpPr txBox="1"/>
            <p:nvPr/>
          </p:nvSpPr>
          <p:spPr>
            <a:xfrm>
              <a:off x="5497531" y="1632009"/>
              <a:ext cx="26962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77E6FF7-498B-426E-8382-8942DE1D4909}"/>
                </a:ext>
              </a:extLst>
            </p:cNvPr>
            <p:cNvSpPr txBox="1"/>
            <p:nvPr/>
          </p:nvSpPr>
          <p:spPr>
            <a:xfrm>
              <a:off x="3444786" y="1632009"/>
              <a:ext cx="55175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Book / Journal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776CF-3E11-44D4-B27A-B137319F7944}"/>
                </a:ext>
              </a:extLst>
            </p:cNvPr>
            <p:cNvSpPr txBox="1"/>
            <p:nvPr/>
          </p:nvSpPr>
          <p:spPr>
            <a:xfrm>
              <a:off x="2407970" y="4846012"/>
              <a:ext cx="3465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Blocks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AF213FA-5F3F-4D2F-B3A5-CFB9930EF986}"/>
                </a:ext>
              </a:extLst>
            </p:cNvPr>
            <p:cNvSpPr txBox="1"/>
            <p:nvPr/>
          </p:nvSpPr>
          <p:spPr>
            <a:xfrm>
              <a:off x="3444786" y="2270699"/>
              <a:ext cx="45557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Bowl food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1FA542B-E269-47C1-B4C5-15A66728D327}"/>
                </a:ext>
              </a:extLst>
            </p:cNvPr>
            <p:cNvSpPr txBox="1"/>
            <p:nvPr/>
          </p:nvSpPr>
          <p:spPr>
            <a:xfrm>
              <a:off x="3444786" y="2915130"/>
              <a:ext cx="41229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Briefcase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FF545D5-2EE0-4800-AEDA-0553CFADDD0D}"/>
                </a:ext>
              </a:extLst>
            </p:cNvPr>
            <p:cNvSpPr txBox="1"/>
            <p:nvPr/>
          </p:nvSpPr>
          <p:spPr>
            <a:xfrm>
              <a:off x="4465832" y="3558887"/>
              <a:ext cx="40908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Calendar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D18A1B8-42AB-4A83-BD16-47B198718FD4}"/>
                </a:ext>
              </a:extLst>
            </p:cNvPr>
            <p:cNvSpPr txBox="1"/>
            <p:nvPr/>
          </p:nvSpPr>
          <p:spPr>
            <a:xfrm>
              <a:off x="350885" y="1632009"/>
              <a:ext cx="50366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3D buildings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9C96BFD-4320-4E46-833B-0F5576FF8061}"/>
                </a:ext>
              </a:extLst>
            </p:cNvPr>
            <p:cNvSpPr txBox="1"/>
            <p:nvPr/>
          </p:nvSpPr>
          <p:spPr>
            <a:xfrm>
              <a:off x="1383622" y="1632009"/>
              <a:ext cx="40908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Aperture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865981-E939-46BB-9E89-A88F4B0EED96}"/>
                </a:ext>
              </a:extLst>
            </p:cNvPr>
            <p:cNvSpPr txBox="1"/>
            <p:nvPr/>
          </p:nvSpPr>
          <p:spPr>
            <a:xfrm>
              <a:off x="2407970" y="1632009"/>
              <a:ext cx="4539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Bandwidth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3332F63-0004-4844-A4E7-6DE9D633DCD3}"/>
                </a:ext>
              </a:extLst>
            </p:cNvPr>
            <p:cNvSpPr txBox="1"/>
            <p:nvPr/>
          </p:nvSpPr>
          <p:spPr>
            <a:xfrm>
              <a:off x="1383622" y="2270699"/>
              <a:ext cx="26962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API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597E77-EC89-49EF-B4B4-7328E2972F83}"/>
                </a:ext>
              </a:extLst>
            </p:cNvPr>
            <p:cNvSpPr txBox="1"/>
            <p:nvPr/>
          </p:nvSpPr>
          <p:spPr>
            <a:xfrm>
              <a:off x="2407970" y="2270699"/>
              <a:ext cx="52610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Bell reminder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AF44B74-D4F2-4F7A-A634-A48851DD60A8}"/>
                </a:ext>
              </a:extLst>
            </p:cNvPr>
            <p:cNvSpPr txBox="1"/>
            <p:nvPr/>
          </p:nvSpPr>
          <p:spPr>
            <a:xfrm>
              <a:off x="4465832" y="2270699"/>
              <a:ext cx="41710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Buildings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A482EA9-C53D-42CB-B36F-EBC60ABA8BBF}"/>
                </a:ext>
              </a:extLst>
            </p:cNvPr>
            <p:cNvSpPr txBox="1"/>
            <p:nvPr/>
          </p:nvSpPr>
          <p:spPr>
            <a:xfrm>
              <a:off x="350885" y="2915130"/>
              <a:ext cx="49244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Accessibility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21C1901-CD05-4BFB-90C1-4E1D694C4264}"/>
                </a:ext>
              </a:extLst>
            </p:cNvPr>
            <p:cNvSpPr txBox="1"/>
            <p:nvPr/>
          </p:nvSpPr>
          <p:spPr>
            <a:xfrm>
              <a:off x="1383622" y="2915130"/>
              <a:ext cx="62068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Application, Web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5FA9054-497C-4407-B6C1-C88B0BA59127}"/>
                </a:ext>
              </a:extLst>
            </p:cNvPr>
            <p:cNvSpPr txBox="1"/>
            <p:nvPr/>
          </p:nvSpPr>
          <p:spPr>
            <a:xfrm>
              <a:off x="2407970" y="2915130"/>
              <a:ext cx="53412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Best practices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8FCF059-9382-422C-837A-9E92AF3B6435}"/>
                </a:ext>
              </a:extLst>
            </p:cNvPr>
            <p:cNvSpPr txBox="1"/>
            <p:nvPr/>
          </p:nvSpPr>
          <p:spPr>
            <a:xfrm>
              <a:off x="4465832" y="2915130"/>
              <a:ext cx="4395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Calculator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6732326-080E-43B4-89F3-618355D8D93E}"/>
                </a:ext>
              </a:extLst>
            </p:cNvPr>
            <p:cNvSpPr txBox="1"/>
            <p:nvPr/>
          </p:nvSpPr>
          <p:spPr>
            <a:xfrm>
              <a:off x="350885" y="3558887"/>
              <a:ext cx="39626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Airplane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AFE755-7D45-4169-AAF6-2C7EC4352B3B}"/>
                </a:ext>
              </a:extLst>
            </p:cNvPr>
            <p:cNvSpPr txBox="1"/>
            <p:nvPr/>
          </p:nvSpPr>
          <p:spPr>
            <a:xfrm>
              <a:off x="1383622" y="3558887"/>
              <a:ext cx="37382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Archive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B56DCEA-AD8E-49A4-85E0-EC1CFDEA9F1D}"/>
                </a:ext>
              </a:extLst>
            </p:cNvPr>
            <p:cNvSpPr txBox="1"/>
            <p:nvPr/>
          </p:nvSpPr>
          <p:spPr>
            <a:xfrm>
              <a:off x="2407970" y="3558887"/>
              <a:ext cx="42030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Beverage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9017E89-0667-4E52-987D-A0FC8F1E9506}"/>
                </a:ext>
              </a:extLst>
            </p:cNvPr>
            <p:cNvSpPr txBox="1"/>
            <p:nvPr/>
          </p:nvSpPr>
          <p:spPr>
            <a:xfrm>
              <a:off x="3444786" y="3558887"/>
              <a:ext cx="43473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Broadcast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7D3D4B6-5BC3-4D3C-B346-23B47C67FFC3}"/>
                </a:ext>
              </a:extLst>
            </p:cNvPr>
            <p:cNvSpPr txBox="1"/>
            <p:nvPr/>
          </p:nvSpPr>
          <p:spPr>
            <a:xfrm>
              <a:off x="350885" y="4201801"/>
              <a:ext cx="33534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Alarm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ECF9F68-8923-4457-9FD9-B90F2E991B5B}"/>
                </a:ext>
              </a:extLst>
            </p:cNvPr>
            <p:cNvSpPr txBox="1"/>
            <p:nvPr/>
          </p:nvSpPr>
          <p:spPr>
            <a:xfrm>
              <a:off x="1383622" y="4201801"/>
              <a:ext cx="47961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Attachment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A7AB25E-36F1-4697-BD2C-5A1CDF35F845}"/>
                </a:ext>
              </a:extLst>
            </p:cNvPr>
            <p:cNvSpPr txBox="1"/>
            <p:nvPr/>
          </p:nvSpPr>
          <p:spPr>
            <a:xfrm>
              <a:off x="2407970" y="4201801"/>
              <a:ext cx="29206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Bike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F131EE-0C54-4960-B67F-28F65F77B894}"/>
                </a:ext>
              </a:extLst>
            </p:cNvPr>
            <p:cNvSpPr txBox="1"/>
            <p:nvPr/>
          </p:nvSpPr>
          <p:spPr>
            <a:xfrm>
              <a:off x="3444786" y="4201801"/>
              <a:ext cx="38985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Browser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89D239C-C109-4FF1-9730-D73DF6FEFECC}"/>
                </a:ext>
              </a:extLst>
            </p:cNvPr>
            <p:cNvSpPr txBox="1"/>
            <p:nvPr/>
          </p:nvSpPr>
          <p:spPr>
            <a:xfrm>
              <a:off x="350885" y="4846012"/>
              <a:ext cx="44595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Anti-spam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408B94C-DF7F-44C6-9C96-C208C87D90FE}"/>
                </a:ext>
              </a:extLst>
            </p:cNvPr>
            <p:cNvSpPr txBox="1"/>
            <p:nvPr/>
          </p:nvSpPr>
          <p:spPr>
            <a:xfrm>
              <a:off x="1383622" y="4846012"/>
              <a:ext cx="42030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Backpack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1FBEB0F-292B-4855-B6D6-995920281D85}"/>
                </a:ext>
              </a:extLst>
            </p:cNvPr>
            <p:cNvSpPr txBox="1"/>
            <p:nvPr/>
          </p:nvSpPr>
          <p:spPr>
            <a:xfrm>
              <a:off x="3444786" y="4846012"/>
              <a:ext cx="39305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Building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B14A261-CFA2-48E7-A195-91E56CEC62F5}"/>
                </a:ext>
              </a:extLst>
            </p:cNvPr>
            <p:cNvSpPr txBox="1"/>
            <p:nvPr/>
          </p:nvSpPr>
          <p:spPr>
            <a:xfrm>
              <a:off x="4465832" y="4201801"/>
              <a:ext cx="45557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Calendar 2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0BB0330-9BDE-4998-A979-FA10639E12FB}"/>
                </a:ext>
              </a:extLst>
            </p:cNvPr>
            <p:cNvSpPr txBox="1"/>
            <p:nvPr/>
          </p:nvSpPr>
          <p:spPr>
            <a:xfrm>
              <a:off x="4465832" y="4846012"/>
              <a:ext cx="3786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Camera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C269FC1-47A4-42AA-B89A-F962810D09BE}"/>
                </a:ext>
              </a:extLst>
            </p:cNvPr>
            <p:cNvSpPr txBox="1"/>
            <p:nvPr/>
          </p:nvSpPr>
          <p:spPr>
            <a:xfrm>
              <a:off x="5497531" y="2270699"/>
              <a:ext cx="43313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Clipboard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19E8370-E666-411D-9F00-3C6A022B024A}"/>
                </a:ext>
              </a:extLst>
            </p:cNvPr>
            <p:cNvSpPr txBox="1"/>
            <p:nvPr/>
          </p:nvSpPr>
          <p:spPr>
            <a:xfrm>
              <a:off x="5497531" y="2915130"/>
              <a:ext cx="81464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Clipboard / Organization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84147B-5D82-47C6-9236-B6CD3B32DF7A}"/>
                </a:ext>
              </a:extLst>
            </p:cNvPr>
            <p:cNvSpPr txBox="1"/>
            <p:nvPr/>
          </p:nvSpPr>
          <p:spPr>
            <a:xfrm>
              <a:off x="5497531" y="3558887"/>
              <a:ext cx="32412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Clock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8411A08-979D-4D82-A217-DD869913F1D3}"/>
                </a:ext>
              </a:extLst>
            </p:cNvPr>
            <p:cNvSpPr txBox="1"/>
            <p:nvPr/>
          </p:nvSpPr>
          <p:spPr>
            <a:xfrm>
              <a:off x="5497531" y="4201801"/>
              <a:ext cx="31771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Code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52AFB57-63A9-4DF1-BE3E-63CF5899166B}"/>
                </a:ext>
              </a:extLst>
            </p:cNvPr>
            <p:cNvSpPr txBox="1"/>
            <p:nvPr/>
          </p:nvSpPr>
          <p:spPr>
            <a:xfrm>
              <a:off x="5497531" y="4846012"/>
              <a:ext cx="34977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Coffee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E5849A3-2798-4B4E-83DE-C93FEEF10F58}"/>
                </a:ext>
              </a:extLst>
            </p:cNvPr>
            <p:cNvSpPr txBox="1"/>
            <p:nvPr/>
          </p:nvSpPr>
          <p:spPr>
            <a:xfrm>
              <a:off x="350885" y="2269821"/>
              <a:ext cx="4539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3D objects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2128620-4EB8-455D-99D4-0E9A7E197D40}"/>
                </a:ext>
              </a:extLst>
            </p:cNvPr>
            <p:cNvSpPr txBox="1"/>
            <p:nvPr/>
          </p:nvSpPr>
          <p:spPr>
            <a:xfrm>
              <a:off x="3053100" y="1632009"/>
              <a:ext cx="45878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(efficiency)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BD26B22A-7DFF-3144-830E-80BECC7D4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520" y="2450947"/>
            <a:ext cx="310896" cy="33162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8EC3799-11D0-4E89-884F-C2C25EC94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40" y="2450948"/>
            <a:ext cx="310896" cy="337277"/>
          </a:xfrm>
          <a:prstGeom prst="rect">
            <a:avLst/>
          </a:prstGeom>
        </p:spPr>
      </p:pic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8D0A66A8-5FD5-4C10-BCCC-698CAC77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7BF38-1D70-42D4-8A00-A5245BD31FA8}" type="slidenum">
              <a:rPr lang="en-US" smtClean="0"/>
              <a:t>11</a:t>
            </a:fld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4396248-0869-4A69-B107-A707D3D70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9" y="6164065"/>
            <a:ext cx="310896" cy="66065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391C53FE-C8A1-444E-A84B-6088B8BB6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732" y="1824706"/>
            <a:ext cx="310896" cy="310896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065C2C83-F2C6-4DCC-9E03-F9D36F9CE5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286" y="2431121"/>
            <a:ext cx="310896" cy="310896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10D4B240-1EDC-4EFC-A50F-2313B746A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715" y="3108108"/>
            <a:ext cx="310896" cy="310896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5FB3D8EA-8D53-4E4D-9E9F-CF52624408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6455" y="3108108"/>
            <a:ext cx="310896" cy="310896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015CFE01-064E-4F5F-B4F8-CBE1C52043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4124" y="3755189"/>
            <a:ext cx="310896" cy="310896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22220E33-16E9-4F87-82E2-38BB792430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4701" y="3755189"/>
            <a:ext cx="310896" cy="310896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E447872D-E81E-41F7-A82D-0AE25ACB4A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0250" y="4384993"/>
            <a:ext cx="310896" cy="310896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6A751F7A-45CF-421F-9834-C05E304DA8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3654" y="4384993"/>
            <a:ext cx="310896" cy="310896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E17E4D4A-E531-4758-9AD7-CEDCEB18C4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50295" y="5091971"/>
            <a:ext cx="310896" cy="252603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3480EBE7-0503-4827-A638-A8AE6DE6207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9065" y="5091971"/>
            <a:ext cx="310896" cy="252603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4124AFBD-79F4-406C-9260-CC1246F4B5C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694595" y="1814382"/>
            <a:ext cx="310896" cy="310896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B62BC997-421B-47BE-A12A-E50E1CF41CB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52359" y="2485270"/>
            <a:ext cx="310896" cy="262319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2EAC0373-0AA9-43A3-9A50-F45FA572B3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72034" y="3123903"/>
            <a:ext cx="310896" cy="252603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4BE4B9CD-90E0-47D5-8F24-D9A184B3EC0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894284" y="3123903"/>
            <a:ext cx="310896" cy="252603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61E1F90F-E2BE-4C62-A0D6-1B1F9BEF6E2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489223" y="3745373"/>
            <a:ext cx="310896" cy="262319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4B3A979A-D2A3-4F4B-B54D-708D36ED402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887636" y="3722356"/>
            <a:ext cx="310896" cy="310896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5C925FEE-B9ED-4EC6-BD83-2B1B89967D9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735837" y="4348623"/>
            <a:ext cx="173736" cy="397111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B6B298E0-C794-4A16-8821-36BD3B7C739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657795" y="5027387"/>
            <a:ext cx="310896" cy="310896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E0157DA7-6BDF-4277-AA6F-C04E557A989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469709" y="1846425"/>
            <a:ext cx="274320" cy="27432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10A7A580-C231-4954-8D2A-5DD26A13A1F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783972" y="1842252"/>
            <a:ext cx="274320" cy="27432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F594BE2F-1849-4576-84FF-E7521611033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116675" y="1842253"/>
            <a:ext cx="274320" cy="27432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7A02AC95-40A2-4384-A08E-8BA7F71F066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530146" y="2424122"/>
            <a:ext cx="310896" cy="414528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F7BC16D0-7AC8-4C12-AB76-7B827B1AB3E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891212" y="2442705"/>
            <a:ext cx="379584" cy="379584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47AF3586-8AD9-49E9-A2FB-2BC65DD48A0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580120" y="3074139"/>
            <a:ext cx="219456" cy="35113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F7E4F5EC-836F-4205-B880-F2DD07000F0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2969457" y="3074139"/>
            <a:ext cx="219456" cy="35113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FFD43396-FFED-43A8-8B0B-4AFD7C87E5F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03" y="4993693"/>
            <a:ext cx="310896" cy="314282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872E92DB-390A-44E1-94A2-30ACF9DDC28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653989" y="3708008"/>
            <a:ext cx="310896" cy="310896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2AEBD5DC-F16C-4209-870B-AD57938A0C8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646286" y="4359638"/>
            <a:ext cx="310896" cy="310896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A3FB8AF4-0037-40FA-A8F0-1043230EFB1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496409" y="4993693"/>
            <a:ext cx="310896" cy="310896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F4F21204-9E7D-4592-856E-585230A92AD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546995" y="1828083"/>
            <a:ext cx="310896" cy="291465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CC704D30-AD4B-4C9E-9980-EA20403DF6B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940944" y="1828083"/>
            <a:ext cx="310896" cy="291465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2F38A440-8401-4E44-B1EE-F27EAC8177D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0250" y="2390674"/>
            <a:ext cx="310896" cy="310896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1F19351B-E11D-4BDB-B4CE-B13AB021344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715890" y="3047921"/>
            <a:ext cx="310896" cy="310896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8A52957B-A125-49FF-8093-B4DC2D88907A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574122" y="3719901"/>
            <a:ext cx="310896" cy="331622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AFC8AC19-B6C6-4AE8-99C6-992BCF82790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953643" y="3732616"/>
            <a:ext cx="310896" cy="310896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38E63C73-E46D-40FA-87D2-F8F436A1741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712813" y="4399576"/>
            <a:ext cx="310896" cy="252603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ECEBB08F-BA47-4A4F-895A-F76D6AEC6E7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551689" y="5025896"/>
            <a:ext cx="219456" cy="305331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D6BA15FB-9D44-4BFC-912A-DA415D90AB5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3896533" y="5025896"/>
            <a:ext cx="219456" cy="305331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05BC276F-3BD7-4799-91AA-E3842DC24ACE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716907" y="1791650"/>
            <a:ext cx="310896" cy="310896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FC7582AC-B33B-400F-A699-4B4F416C51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610034" y="3087571"/>
            <a:ext cx="219456" cy="319208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31D4747-D520-40FB-8982-814BD68E546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985473" y="3088909"/>
            <a:ext cx="219456" cy="319208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5CBC7EC8-A687-40E0-AB08-A40F318E3DB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575421" y="3739351"/>
            <a:ext cx="310896" cy="291465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10866E8C-F8E7-4164-A134-A92F969AB7FF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984758" y="3723792"/>
            <a:ext cx="310896" cy="310896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695F3BB4-A686-4FCC-94CB-985DE55FA8A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4564919" y="4385159"/>
            <a:ext cx="310896" cy="291465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5A5164EB-B273-4B5D-940D-29B2CC1FB2E6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969955" y="4378791"/>
            <a:ext cx="310896" cy="310896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BBD0E619-FB10-453A-ABEA-ACBF320BB0B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572446" y="5025484"/>
            <a:ext cx="310896" cy="252603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6A871186-F54B-44EA-8E95-3A2A97777F72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957257" y="5000854"/>
            <a:ext cx="310896" cy="310896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38F654FF-BBCD-4F91-A55F-D8053BEBCD64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555734" y="1860167"/>
            <a:ext cx="310896" cy="19431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52577632-81A1-4DC2-A80E-2183122D60E5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972356" y="1784728"/>
            <a:ext cx="340549" cy="340549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3A874233-4329-43AF-B571-BE8339CD69A8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614558" y="2422681"/>
            <a:ext cx="219456" cy="334409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52CE4118-B9BB-4B7B-BD2D-BC1B21B3B9C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949684" y="2422681"/>
            <a:ext cx="219456" cy="334409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36EC3E16-95AD-4791-9C5F-673D8CE2200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639791" y="3099035"/>
            <a:ext cx="219456" cy="280904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EC670EE4-AF1F-47AA-AF8F-02654E924A0D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926767" y="3088797"/>
            <a:ext cx="300215" cy="300215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530F59E7-6CCB-4A4D-B191-F8493518470D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5592310" y="3755189"/>
            <a:ext cx="274320" cy="27432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DE5C8677-9688-4080-A334-41171ABBAAC1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959730" y="3747923"/>
            <a:ext cx="274320" cy="27432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4BD3FC02-7A8C-4D61-885F-DF18F19AD291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Concepts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73929E42-ED16-4C97-B1C8-BE0595A390B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5741696" y="5000854"/>
            <a:ext cx="310896" cy="310896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088D77DD-1813-4455-A5B5-12C7C4BEEA35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5765978" y="4404759"/>
            <a:ext cx="310896" cy="25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68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13011192-6140-4B72-9E22-78FE27C82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28" y="2458481"/>
            <a:ext cx="310896" cy="31089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E56A95A-1A5A-4C1A-A99D-D7C60A7D1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137" y="3116288"/>
            <a:ext cx="310896" cy="31089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4C3C9DC-C9EC-4ED5-8345-E1CE9699B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078" y="3116288"/>
            <a:ext cx="310896" cy="31089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0C2EDC8-F3A8-4C53-B069-65EEDDC58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877" y="3759546"/>
            <a:ext cx="310896" cy="27203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29DAF93-B14E-4895-A983-DF88E342F9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819" y="3759546"/>
            <a:ext cx="310896" cy="27203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0B60E6F-322B-45B8-9428-AE103A8980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7046" y="4398179"/>
            <a:ext cx="310896" cy="291465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BBCA450-2AD5-4AE1-A70C-F635E409B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3144" y="5050462"/>
            <a:ext cx="310896" cy="3108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CE822013-1EDF-4FBE-AAD6-683ABD0165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0034" y="5050462"/>
            <a:ext cx="310896" cy="310896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8AE9F23E-A213-474F-9D18-04A2297D15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70456" y="1807877"/>
            <a:ext cx="310896" cy="31089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BF4D4D0-7FFB-4FD3-853E-02E627C51A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91114" y="2443347"/>
            <a:ext cx="310896" cy="35531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DFC1053A-C322-4261-BEA8-D5C047DDF03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07241" y="3141062"/>
            <a:ext cx="310896" cy="19431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3CBC5FD-7023-44A6-8EE0-D34380BBC4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07483" y="3141062"/>
            <a:ext cx="310896" cy="19431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0E966019-C06E-43EF-9767-18A8B424160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84333" y="3815394"/>
            <a:ext cx="310896" cy="20402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FB095B2C-A23E-4567-ADB5-9857C4A024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903272" y="3765469"/>
            <a:ext cx="310896" cy="3108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E796A3D-E946-46EF-92B5-255E693CAD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89430" y="4363384"/>
            <a:ext cx="310896" cy="3108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7935398B-C16B-458E-BC7F-D7743FEDE31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894239" y="4372910"/>
            <a:ext cx="310896" cy="31089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50CD2A62-CFBC-4930-BA29-B115EF2EA0D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82943" y="5064761"/>
            <a:ext cx="310896" cy="252603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B37788D9-F2C0-4B70-9680-29F3E142978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896243" y="5064761"/>
            <a:ext cx="310896" cy="252603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471E99F-E242-4A32-9B3D-6D80B85D11D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698291" y="1793592"/>
            <a:ext cx="310896" cy="310896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B5104559-BE1F-41F5-83CA-CF5F10FAC42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692227" y="2408766"/>
            <a:ext cx="310896" cy="331622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AC717C01-F99A-4878-B66A-67DDD6A7D2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25460" y="3153400"/>
            <a:ext cx="310896" cy="23317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A250F6D9-6B0D-4FC8-BD94-E81375C5624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964866" y="3110523"/>
            <a:ext cx="310896" cy="31089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F641F1C-74EB-4373-90FF-8CBBE3F0CF4B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785986" y="3771494"/>
            <a:ext cx="310896" cy="20402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E028E3B-529C-4119-9046-5E2E64B51190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628927" y="2448890"/>
            <a:ext cx="310896" cy="31089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F3B67CE-4D93-4C1A-8F00-8390A419CBE9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585383" y="4405187"/>
            <a:ext cx="310896" cy="22206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8638D991-B027-420C-AD3F-411A0D29C75D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88" y="2452569"/>
            <a:ext cx="310896" cy="31428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D9434143-E25C-4703-B735-E43CBF88121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06" y="4403185"/>
            <a:ext cx="310896" cy="228568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6D1864CA-F295-46F2-832F-BF8578066F6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701855" y="3751394"/>
            <a:ext cx="310896" cy="343058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515C2185-F9F4-4F74-ADA9-2119B0FB2BFE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2701855" y="4389580"/>
            <a:ext cx="310896" cy="310896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3E4A9A21-F17F-402F-B0C1-DA5A8C579B6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546407" y="4976354"/>
            <a:ext cx="219456" cy="468173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1C9FD9BF-4D07-4791-9D66-67BE4C5DF10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2847675" y="4976354"/>
            <a:ext cx="219456" cy="468173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BEA94D74-FC76-4C31-A55B-924D40529ACF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3553299" y="1779804"/>
            <a:ext cx="310896" cy="310896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85EE3170-A39C-419C-8E79-65A26AFD3215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977316" y="1779804"/>
            <a:ext cx="310896" cy="310896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F9DEF9CC-71B3-4419-9A3C-CE1F94B61632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3558862" y="2452825"/>
            <a:ext cx="310896" cy="28175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03E3E701-BC87-4DE2-BD52-DDEA86B80580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3949326" y="2439420"/>
            <a:ext cx="310896" cy="310896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44A36BF6-3EB3-4B07-B53C-926901A4B267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3551884" y="3109025"/>
            <a:ext cx="310896" cy="310896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F79A04B5-4673-40EE-AFEF-AE956157090D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3961846" y="3109025"/>
            <a:ext cx="310896" cy="310896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F7953883-1AD6-4D43-8C00-BB722A2B69F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3565299" y="3775670"/>
            <a:ext cx="310896" cy="262319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0969B725-D020-4648-B9E1-AEA77BEF77F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3971818" y="3735880"/>
            <a:ext cx="310896" cy="310896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6BCDE7BB-F72B-4E71-B5A7-93012957E2C5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3689010" y="4435374"/>
            <a:ext cx="310896" cy="19431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5C9D3261-2D8D-4546-80F4-CAB5DE94BCE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3560687" y="5050612"/>
            <a:ext cx="310896" cy="252603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CB200BE3-8DAA-45B4-B548-948BF159E1F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3977941" y="5050612"/>
            <a:ext cx="310896" cy="252603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B463D77A-05E3-45C2-BDA3-6F0195BFF5A5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4782437" y="1779804"/>
            <a:ext cx="310896" cy="310896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CBD168BE-4FB3-41FA-AD06-AF6525BC26EC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569453" y="2504509"/>
            <a:ext cx="310896" cy="174879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33ED9F27-ACB3-4752-A73B-1722D1410583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4983365" y="2431773"/>
            <a:ext cx="310896" cy="310896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D8B50549-A790-47D5-8E41-9EE60925C9CB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4591244" y="3083316"/>
            <a:ext cx="310896" cy="272034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D11D8A01-9F05-41F2-A0EC-62F1433C0D7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4983365" y="3051309"/>
            <a:ext cx="310896" cy="310896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89D77476-241E-45C9-A82B-7660AA40813E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4591268" y="4360182"/>
            <a:ext cx="310896" cy="252603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AF4A0F71-2816-4FC6-A1E4-2C36C7A4B620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4997097" y="4329658"/>
            <a:ext cx="310896" cy="310896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2803EAE2-E5B2-48A4-BFE8-27845D0F2AFC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4637305" y="4992733"/>
            <a:ext cx="274320" cy="418011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50D78385-28B2-4D2A-9463-352BC1F4DA5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4904756" y="5003932"/>
            <a:ext cx="406811" cy="406811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1A624CB9-C529-4C79-A837-904E8C282EF2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5815444" y="1807019"/>
            <a:ext cx="310896" cy="310896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E24521FD-044D-40F9-9581-D1FE6255EC87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5777211" y="3084500"/>
            <a:ext cx="310896" cy="310896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0DF7F7EF-2CB8-4D73-BBEA-FAC2AC2F3221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5752299" y="3706216"/>
            <a:ext cx="310896" cy="310896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BA237E1A-49EB-4F1D-85A0-485BAA619F45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5607464" y="5042797"/>
            <a:ext cx="310896" cy="331622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8A5A6A9D-2E2C-4F8A-9CE6-DFCD59DD4239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5968245" y="5042797"/>
            <a:ext cx="310896" cy="33162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D7B35A-7371-4BCA-9D6E-1FF0AD683DA4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Concepts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861987-2247-4C9A-88C6-59014103FBCF}"/>
              </a:ext>
            </a:extLst>
          </p:cNvPr>
          <p:cNvSpPr txBox="1"/>
          <p:nvPr/>
        </p:nvSpPr>
        <p:spPr>
          <a:xfrm>
            <a:off x="4465832" y="1632009"/>
            <a:ext cx="49404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Extinguisher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4F394F-288F-4B9B-8EF1-765C0BD1A647}"/>
              </a:ext>
            </a:extLst>
          </p:cNvPr>
          <p:cNvSpPr txBox="1"/>
          <p:nvPr/>
        </p:nvSpPr>
        <p:spPr>
          <a:xfrm>
            <a:off x="5497531" y="1632009"/>
            <a:ext cx="426720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cs typeface="Segoe UI Light" panose="020B0502040204020203" pitchFamily="34" charset="0"/>
              </a:rPr>
              <a:t>Flashlight</a:t>
            </a:r>
            <a:endParaRPr lang="en-US" sz="450" dirty="0">
              <a:solidFill>
                <a:srgbClr val="999999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2D29ED-A64C-43AD-A89D-A703240F5E9B}"/>
              </a:ext>
            </a:extLst>
          </p:cNvPr>
          <p:cNvSpPr txBox="1"/>
          <p:nvPr/>
        </p:nvSpPr>
        <p:spPr>
          <a:xfrm>
            <a:off x="3444786" y="1632009"/>
            <a:ext cx="48923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Download 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4D1CE4E-D33A-4250-BC26-E109CF10ADCD}"/>
              </a:ext>
            </a:extLst>
          </p:cNvPr>
          <p:cNvSpPr txBox="1"/>
          <p:nvPr/>
        </p:nvSpPr>
        <p:spPr>
          <a:xfrm>
            <a:off x="2407970" y="4846012"/>
            <a:ext cx="442750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Download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496D10-6709-4F1B-BDC8-5FB9B7F6BA26}"/>
              </a:ext>
            </a:extLst>
          </p:cNvPr>
          <p:cNvSpPr txBox="1"/>
          <p:nvPr/>
        </p:nvSpPr>
        <p:spPr>
          <a:xfrm>
            <a:off x="3444786" y="2270699"/>
            <a:ext cx="62388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Download screen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2FA873-E3FF-47C2-BA70-C0056A2E95E3}"/>
              </a:ext>
            </a:extLst>
          </p:cNvPr>
          <p:cNvSpPr txBox="1"/>
          <p:nvPr/>
        </p:nvSpPr>
        <p:spPr>
          <a:xfrm>
            <a:off x="3444786" y="2915130"/>
            <a:ext cx="54213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Ease of access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617BB30-AD15-442E-AAA6-03EAD4B3F9D1}"/>
              </a:ext>
            </a:extLst>
          </p:cNvPr>
          <p:cNvSpPr txBox="1"/>
          <p:nvPr/>
        </p:nvSpPr>
        <p:spPr>
          <a:xfrm>
            <a:off x="4465832" y="3558887"/>
            <a:ext cx="49404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cs typeface="Segoe UI Light" panose="020B0502040204020203" pitchFamily="34" charset="0"/>
              </a:rPr>
              <a:t>Film / Video</a:t>
            </a:r>
            <a:endParaRPr lang="en-US" sz="450" dirty="0">
              <a:solidFill>
                <a:srgbClr val="999999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522EECE-4267-4D17-8B2E-4C91330FAA1A}"/>
              </a:ext>
            </a:extLst>
          </p:cNvPr>
          <p:cNvSpPr txBox="1"/>
          <p:nvPr/>
        </p:nvSpPr>
        <p:spPr>
          <a:xfrm>
            <a:off x="1383622" y="1632009"/>
            <a:ext cx="484428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Compliance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67F97B5-4869-49D9-997B-92E5942B4D12}"/>
              </a:ext>
            </a:extLst>
          </p:cNvPr>
          <p:cNvSpPr txBox="1"/>
          <p:nvPr/>
        </p:nvSpPr>
        <p:spPr>
          <a:xfrm>
            <a:off x="2407970" y="1632009"/>
            <a:ext cx="492443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Developer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1D4A0C-AC2D-4339-A7BA-2BB0C20511A5}"/>
              </a:ext>
            </a:extLst>
          </p:cNvPr>
          <p:cNvSpPr txBox="1"/>
          <p:nvPr/>
        </p:nvSpPr>
        <p:spPr>
          <a:xfrm>
            <a:off x="350885" y="2270699"/>
            <a:ext cx="47801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Collaborate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564E751-CD5F-4112-A2F1-5A26327BFE62}"/>
              </a:ext>
            </a:extLst>
          </p:cNvPr>
          <p:cNvSpPr txBox="1"/>
          <p:nvPr/>
        </p:nvSpPr>
        <p:spPr>
          <a:xfrm>
            <a:off x="1383622" y="2270699"/>
            <a:ext cx="404278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Contacts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3C8F9A-554D-4DAD-9EA1-7F04ABDE276F}"/>
              </a:ext>
            </a:extLst>
          </p:cNvPr>
          <p:cNvSpPr txBox="1"/>
          <p:nvPr/>
        </p:nvSpPr>
        <p:spPr>
          <a:xfrm>
            <a:off x="2407970" y="2270699"/>
            <a:ext cx="351378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Dislike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B17A37D-4570-4961-9C41-C70B839951FE}"/>
              </a:ext>
            </a:extLst>
          </p:cNvPr>
          <p:cNvSpPr txBox="1"/>
          <p:nvPr/>
        </p:nvSpPr>
        <p:spPr>
          <a:xfrm>
            <a:off x="4465832" y="2270699"/>
            <a:ext cx="450764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Eyeglasses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995654-0119-4E2B-8962-22868777B706}"/>
              </a:ext>
            </a:extLst>
          </p:cNvPr>
          <p:cNvSpPr txBox="1"/>
          <p:nvPr/>
        </p:nvSpPr>
        <p:spPr>
          <a:xfrm>
            <a:off x="350885" y="2915130"/>
            <a:ext cx="52770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Collaboration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DD0D9C-D937-4C41-B5FA-1A8443C70527}"/>
              </a:ext>
            </a:extLst>
          </p:cNvPr>
          <p:cNvSpPr txBox="1"/>
          <p:nvPr/>
        </p:nvSpPr>
        <p:spPr>
          <a:xfrm>
            <a:off x="1383622" y="2915130"/>
            <a:ext cx="465192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Credit card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19967F2-7264-4365-A5D1-FC408E5FE8A5}"/>
              </a:ext>
            </a:extLst>
          </p:cNvPr>
          <p:cNvSpPr txBox="1"/>
          <p:nvPr/>
        </p:nvSpPr>
        <p:spPr>
          <a:xfrm>
            <a:off x="2407970" y="2915130"/>
            <a:ext cx="482824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Distribution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92A4653-6DE9-4CCA-8EE4-09BDE09FAD74}"/>
              </a:ext>
            </a:extLst>
          </p:cNvPr>
          <p:cNvSpPr txBox="1"/>
          <p:nvPr/>
        </p:nvSpPr>
        <p:spPr>
          <a:xfrm>
            <a:off x="4465832" y="2915130"/>
            <a:ext cx="388248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Favorite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064D3E-A0B4-4C1D-8A48-24BA9785B0DB}"/>
              </a:ext>
            </a:extLst>
          </p:cNvPr>
          <p:cNvSpPr txBox="1"/>
          <p:nvPr/>
        </p:nvSpPr>
        <p:spPr>
          <a:xfrm>
            <a:off x="350885" y="3558887"/>
            <a:ext cx="38183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Column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2F3AC7D-82DE-4FA7-871D-D689EDBE50FA}"/>
              </a:ext>
            </a:extLst>
          </p:cNvPr>
          <p:cNvSpPr txBox="1"/>
          <p:nvPr/>
        </p:nvSpPr>
        <p:spPr>
          <a:xfrm>
            <a:off x="1383622" y="3558887"/>
            <a:ext cx="511679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Credit card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A8FE503-407F-4479-81E6-DFDB8F450E52}"/>
              </a:ext>
            </a:extLst>
          </p:cNvPr>
          <p:cNvSpPr txBox="1"/>
          <p:nvPr/>
        </p:nvSpPr>
        <p:spPr>
          <a:xfrm>
            <a:off x="2407970" y="3558887"/>
            <a:ext cx="551754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Document key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7A2198D-869E-4504-952A-D3CDBDD932F1}"/>
              </a:ext>
            </a:extLst>
          </p:cNvPr>
          <p:cNvSpPr txBox="1"/>
          <p:nvPr/>
        </p:nvSpPr>
        <p:spPr>
          <a:xfrm>
            <a:off x="3444786" y="3558887"/>
            <a:ext cx="633507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Education tutorial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B4B3447-B473-472F-97BE-527114CA36E0}"/>
              </a:ext>
            </a:extLst>
          </p:cNvPr>
          <p:cNvSpPr txBox="1"/>
          <p:nvPr/>
        </p:nvSpPr>
        <p:spPr>
          <a:xfrm>
            <a:off x="350885" y="4201801"/>
            <a:ext cx="417102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Compare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E016AE9-1E70-4D65-BF54-3854BE8C5CAF}"/>
              </a:ext>
            </a:extLst>
          </p:cNvPr>
          <p:cNvSpPr txBox="1"/>
          <p:nvPr/>
        </p:nvSpPr>
        <p:spPr>
          <a:xfrm>
            <a:off x="1383622" y="4201801"/>
            <a:ext cx="364202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50509DF-831F-493F-8E47-9108C0F47462}"/>
              </a:ext>
            </a:extLst>
          </p:cNvPr>
          <p:cNvSpPr txBox="1"/>
          <p:nvPr/>
        </p:nvSpPr>
        <p:spPr>
          <a:xfrm>
            <a:off x="2407970" y="4201801"/>
            <a:ext cx="470000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cs typeface="Segoe UI Light" panose="020B0502040204020203" pitchFamily="34" charset="0"/>
              </a:rPr>
              <a:t>Door office</a:t>
            </a:r>
            <a:endParaRPr lang="en-US" sz="450" dirty="0">
              <a:solidFill>
                <a:srgbClr val="999999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C6B7A1E-2FC7-4721-82D9-B54888DBF6B5}"/>
              </a:ext>
            </a:extLst>
          </p:cNvPr>
          <p:cNvSpPr txBox="1"/>
          <p:nvPr/>
        </p:nvSpPr>
        <p:spPr>
          <a:xfrm>
            <a:off x="3444786" y="4201801"/>
            <a:ext cx="320922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Email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7E95629-E7CD-46C0-B4A5-7EC5103257B8}"/>
              </a:ext>
            </a:extLst>
          </p:cNvPr>
          <p:cNvSpPr txBox="1"/>
          <p:nvPr/>
        </p:nvSpPr>
        <p:spPr>
          <a:xfrm>
            <a:off x="350885" y="4846012"/>
            <a:ext cx="41389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Compass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03FD078-03C6-4179-BA6F-0B72F5BAF2CA}"/>
              </a:ext>
            </a:extLst>
          </p:cNvPr>
          <p:cNvSpPr txBox="1"/>
          <p:nvPr/>
        </p:nvSpPr>
        <p:spPr>
          <a:xfrm>
            <a:off x="1383622" y="4846012"/>
            <a:ext cx="44595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Developer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6B692A4-3B8D-4F2C-B19B-06E8F97EAB7E}"/>
              </a:ext>
            </a:extLst>
          </p:cNvPr>
          <p:cNvSpPr txBox="1"/>
          <p:nvPr/>
        </p:nvSpPr>
        <p:spPr>
          <a:xfrm>
            <a:off x="3444786" y="4846012"/>
            <a:ext cx="367408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Email 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DF9E2C4-C96A-43C7-A1D3-18F8E121A6D3}"/>
              </a:ext>
            </a:extLst>
          </p:cNvPr>
          <p:cNvSpPr txBox="1"/>
          <p:nvPr/>
        </p:nvSpPr>
        <p:spPr>
          <a:xfrm>
            <a:off x="4465832" y="4201801"/>
            <a:ext cx="378630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cs typeface="Segoe UI Light" panose="020B0502040204020203" pitchFamily="34" charset="0"/>
              </a:rPr>
              <a:t>Firewall</a:t>
            </a:r>
            <a:endParaRPr lang="en-US" sz="450" dirty="0">
              <a:solidFill>
                <a:srgbClr val="999999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46C18A9-D8DF-4E90-AFDF-35EC56C3788B}"/>
              </a:ext>
            </a:extLst>
          </p:cNvPr>
          <p:cNvSpPr txBox="1"/>
          <p:nvPr/>
        </p:nvSpPr>
        <p:spPr>
          <a:xfrm>
            <a:off x="4465832" y="4846012"/>
            <a:ext cx="290464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cs typeface="Segoe UI Light" panose="020B0502040204020203" pitchFamily="34" charset="0"/>
              </a:rPr>
              <a:t>Flag</a:t>
            </a:r>
            <a:endParaRPr lang="en-US" sz="450" dirty="0">
              <a:solidFill>
                <a:srgbClr val="999999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C6C905C-E115-4345-8EEB-546927BB88F5}"/>
              </a:ext>
            </a:extLst>
          </p:cNvPr>
          <p:cNvSpPr txBox="1"/>
          <p:nvPr/>
        </p:nvSpPr>
        <p:spPr>
          <a:xfrm>
            <a:off x="5497531" y="2270699"/>
            <a:ext cx="330540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Focus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2F4D7E6-361F-4D83-A9D4-54CFAD2F3EC4}"/>
              </a:ext>
            </a:extLst>
          </p:cNvPr>
          <p:cNvSpPr txBox="1"/>
          <p:nvPr/>
        </p:nvSpPr>
        <p:spPr>
          <a:xfrm>
            <a:off x="5497531" y="2915130"/>
            <a:ext cx="447558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cs typeface="Segoe UI Light" panose="020B0502040204020203" pitchFamily="34" charset="0"/>
              </a:rPr>
              <a:t>Food, fruit</a:t>
            </a:r>
            <a:endParaRPr lang="en-US" sz="450" dirty="0">
              <a:solidFill>
                <a:srgbClr val="999999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72BB621-67D8-4252-A809-E6706A78B84B}"/>
              </a:ext>
            </a:extLst>
          </p:cNvPr>
          <p:cNvSpPr txBox="1"/>
          <p:nvPr/>
        </p:nvSpPr>
        <p:spPr>
          <a:xfrm>
            <a:off x="5497531" y="3558887"/>
            <a:ext cx="362600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Forklift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7D41453-CC6E-44D4-92A9-CBC6FE4C16E4}"/>
              </a:ext>
            </a:extLst>
          </p:cNvPr>
          <p:cNvSpPr txBox="1"/>
          <p:nvPr/>
        </p:nvSpPr>
        <p:spPr>
          <a:xfrm>
            <a:off x="5497531" y="4201801"/>
            <a:ext cx="343364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cs typeface="Segoe UI Light" panose="020B0502040204020203" pitchFamily="34" charset="0"/>
              </a:rPr>
              <a:t>Frame</a:t>
            </a:r>
            <a:endParaRPr lang="en-US" sz="450" dirty="0">
              <a:solidFill>
                <a:srgbClr val="999999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E0811A-C49B-415D-86FD-E19E62AB1DDE}"/>
              </a:ext>
            </a:extLst>
          </p:cNvPr>
          <p:cNvSpPr txBox="1"/>
          <p:nvPr/>
        </p:nvSpPr>
        <p:spPr>
          <a:xfrm>
            <a:off x="5497531" y="4846012"/>
            <a:ext cx="466794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rPr>
              <a:t>Get started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A384C91-6129-4D42-A01B-0D033242BA34}"/>
              </a:ext>
            </a:extLst>
          </p:cNvPr>
          <p:cNvSpPr txBox="1"/>
          <p:nvPr/>
        </p:nvSpPr>
        <p:spPr>
          <a:xfrm>
            <a:off x="350885" y="1632009"/>
            <a:ext cx="396262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rgbClr val="999999"/>
                </a:solidFill>
                <a:cs typeface="Segoe UI Light" panose="020B0502040204020203" pitchFamily="34" charset="0"/>
              </a:rPr>
              <a:t>Coffee 2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0F13625E-36AD-4242-9F80-2EEAEC14FD85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621128" y="1811599"/>
            <a:ext cx="310896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2250E2-2A48-4C7B-B7BF-796B1268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9" y="3094482"/>
            <a:ext cx="310896" cy="291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639ED-DB9D-4D48-9F97-6AF8C315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05" y="3784489"/>
            <a:ext cx="310896" cy="281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4BF772-39D5-410A-AB3C-5FF4A58FA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620" y="5003489"/>
            <a:ext cx="274320" cy="4389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BA09EA-FEB9-4500-B391-626DF8EB4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685" y="2464448"/>
            <a:ext cx="310896" cy="27203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8EB38C05-5DB0-417D-A43B-5C98CBD3A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182" y="1787851"/>
            <a:ext cx="310896" cy="310896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F55305EC-C3CD-4EE4-BCA8-F5E6AC2FC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182" y="2413771"/>
            <a:ext cx="310896" cy="310896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46243C8-D035-43CA-837D-3E97C9C7A0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044" y="3121144"/>
            <a:ext cx="310896" cy="3108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1648C6C6-BAE1-43E9-AAE3-FDE13BC1FC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2095" y="3115701"/>
            <a:ext cx="310896" cy="3108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4DE487E2-46EF-41F3-9BF3-7C9B94204F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938" y="3767152"/>
            <a:ext cx="310896" cy="310896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B0A51FD4-1558-4C18-A361-F06C1BFD39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2156" y="4413313"/>
            <a:ext cx="310896" cy="31089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6CAFEFF7-584E-41A7-B4C5-4C1C86A8A8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1292" y="5068689"/>
            <a:ext cx="310896" cy="27203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A732C01-4735-4EF0-B9F4-8227ABEA80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0772" y="5068689"/>
            <a:ext cx="310896" cy="272034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C3F965F-9C88-48D6-8F5C-5090392B7F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88338" y="1816381"/>
            <a:ext cx="310896" cy="3108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B94A3F3B-A583-43C2-9183-2B3D29AC630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12459" y="2486712"/>
            <a:ext cx="310896" cy="32092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99B1E580-14DB-4CF5-BCA4-A2B1B4B4658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933425" y="2486712"/>
            <a:ext cx="310896" cy="3108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9698D426-A1BF-46B8-A829-BC693FABB6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619597" y="4367078"/>
            <a:ext cx="345020" cy="34502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C085812-EFA5-48A4-A557-FC19FA3A438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80152" y="5034810"/>
            <a:ext cx="310896" cy="28175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83B37A12-E59D-46FF-BCBE-C4661125015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904744" y="5034810"/>
            <a:ext cx="310896" cy="28175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6350DAA5-1383-4302-BE19-8925A2BD92F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671946" y="1815066"/>
            <a:ext cx="310896" cy="31089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8A752DF-3068-4581-BC06-B42C8E3692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71295" y="2554225"/>
            <a:ext cx="310896" cy="12630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FB58D76-530B-44DC-AAB8-01DCCEA8D82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679717" y="3116253"/>
            <a:ext cx="310896" cy="3108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AA003017-4D0B-4126-9250-0FC4EC208D8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08209" y="3732389"/>
            <a:ext cx="310896" cy="320925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608EEB01-7DD5-4CC0-882B-9CBF4762993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925208" y="3732389"/>
            <a:ext cx="310896" cy="320925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5A5E7A48-6936-4776-AFE7-E3C45F82800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504704" y="4423556"/>
            <a:ext cx="310896" cy="21374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8631E75-1338-4104-A3C7-2C4536D1417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92204" y="4361216"/>
            <a:ext cx="345020" cy="34502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5C183749-AFFF-4355-9C38-B58D269E028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654155" y="5029367"/>
            <a:ext cx="310896" cy="310896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B4B111B3-0D13-4C74-941C-829845BF5A7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560910" y="1778196"/>
            <a:ext cx="274320" cy="418011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B6C96706-B1F3-4945-A0A5-01CB113673B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840256" y="1787851"/>
            <a:ext cx="395061" cy="395061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9EEA9F35-99AE-4353-86CA-6A1D30AAE6E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523973" y="2432282"/>
            <a:ext cx="310896" cy="397947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0CBDF0F3-520D-4C74-8178-C723B26D504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898668" y="2432996"/>
            <a:ext cx="395061" cy="39506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ECF120B9-7905-4FCC-8401-F8E2211F006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743220" y="3139214"/>
            <a:ext cx="310896" cy="310896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C3E4580A-D691-4F7A-BF19-AEDB3A09343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600563" y="3712629"/>
            <a:ext cx="274320" cy="418011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1AA99C50-ECF8-4954-87A0-D1BBC426FD4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876741" y="3725268"/>
            <a:ext cx="395061" cy="395061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A9318D8C-E0A2-4061-9247-C7FA04DF57C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703222" y="4346771"/>
            <a:ext cx="388748" cy="388748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11E447AE-B7F2-428E-BC66-4B90A44AFE1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738300" y="1794340"/>
            <a:ext cx="310896" cy="331622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5ECA407A-1909-47B8-9C12-BE81C8F51C6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583237" y="3171595"/>
            <a:ext cx="310896" cy="213741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A669E5EB-AA46-4511-A6F9-95828EC4DD5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983036" y="3125772"/>
            <a:ext cx="310896" cy="310896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1D220914-6C54-4427-A965-77E4277B21D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563664" y="3759776"/>
            <a:ext cx="310896" cy="31089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849BC701-44DA-454C-AA7E-F2854A05F9C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003224" y="3758405"/>
            <a:ext cx="310896" cy="31089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D2D5D70E-C7EB-4E65-B180-3BCF06E69D3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621131" y="4382858"/>
            <a:ext cx="310896" cy="31089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5CB1E2BB-2D24-4FFB-8CBC-39299912C5A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975829" y="4382858"/>
            <a:ext cx="310896" cy="310896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B696CB18-4313-4D5B-99B3-71A569DD7BBF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772175" y="5079807"/>
            <a:ext cx="310896" cy="223457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8933A01-B9FB-4DC8-96F4-8117E679E60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661039" y="1778196"/>
            <a:ext cx="310896" cy="331622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39E873C3-867E-43DF-8D10-40FB3408AED7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032804" y="1802546"/>
            <a:ext cx="310896" cy="310896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D6312532-FC07-4220-AC9A-56D3B69FDAF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807783" y="2472747"/>
            <a:ext cx="310896" cy="35531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12DA8649-B017-4F7A-A96B-65B5302431B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805110" y="3119192"/>
            <a:ext cx="310896" cy="25260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82027D0A-45E7-4756-B7D5-A002705E2E9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805110" y="3719913"/>
            <a:ext cx="310896" cy="310896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C7178FA2-1466-4BCC-B048-F62E107243B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594012" y="4430051"/>
            <a:ext cx="310896" cy="19431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EB5AD85D-54FC-429D-9839-FDA045037C6C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6013404" y="4430051"/>
            <a:ext cx="310896" cy="19431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5CF57F9B-BD72-4E80-BE76-BD3990270CAC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805110" y="5005664"/>
            <a:ext cx="310896" cy="310896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A4F78974-85A5-47A1-B199-E9AEDCE68E72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Concepts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2A4140-43AB-4D55-84D0-D57CE7BBF14F}"/>
              </a:ext>
            </a:extLst>
          </p:cNvPr>
          <p:cNvGrpSpPr/>
          <p:nvPr/>
        </p:nvGrpSpPr>
        <p:grpSpPr>
          <a:xfrm>
            <a:off x="350885" y="1632009"/>
            <a:ext cx="5943659" cy="3375586"/>
            <a:chOff x="350885" y="1632009"/>
            <a:chExt cx="5943659" cy="337558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DA26B6-68FB-49E5-A9CA-118DDC1771AB}"/>
                </a:ext>
              </a:extLst>
            </p:cNvPr>
            <p:cNvSpPr txBox="1"/>
            <p:nvPr/>
          </p:nvSpPr>
          <p:spPr>
            <a:xfrm>
              <a:off x="4465832" y="1632009"/>
              <a:ext cx="28565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Like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645D5F-5F4C-4884-B7BF-BC84FDBE703B}"/>
                </a:ext>
              </a:extLst>
            </p:cNvPr>
            <p:cNvSpPr txBox="1"/>
            <p:nvPr/>
          </p:nvSpPr>
          <p:spPr>
            <a:xfrm>
              <a:off x="5497531" y="1632009"/>
              <a:ext cx="39466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Map pin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375DFA2-B6C6-40D3-B47A-E834FB2E416E}"/>
                </a:ext>
              </a:extLst>
            </p:cNvPr>
            <p:cNvSpPr txBox="1"/>
            <p:nvPr/>
          </p:nvSpPr>
          <p:spPr>
            <a:xfrm>
              <a:off x="3444786" y="1632009"/>
              <a:ext cx="42511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Lightbulb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B25EE5-E0A8-4591-B5BA-6EB1C9BDA20C}"/>
                </a:ext>
              </a:extLst>
            </p:cNvPr>
            <p:cNvSpPr txBox="1"/>
            <p:nvPr/>
          </p:nvSpPr>
          <p:spPr>
            <a:xfrm>
              <a:off x="2407970" y="4846012"/>
              <a:ext cx="40588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Lifesaver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F6A4C3-776E-479D-BFF6-32C60602F5E7}"/>
                </a:ext>
              </a:extLst>
            </p:cNvPr>
            <p:cNvSpPr txBox="1"/>
            <p:nvPr/>
          </p:nvSpPr>
          <p:spPr>
            <a:xfrm>
              <a:off x="3444786" y="2270699"/>
              <a:ext cx="79701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Lightbulb / Idea capture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42C1D03-FFBF-40FC-8C0B-33BF6A915D8C}"/>
                </a:ext>
              </a:extLst>
            </p:cNvPr>
            <p:cNvSpPr txBox="1"/>
            <p:nvPr/>
          </p:nvSpPr>
          <p:spPr>
            <a:xfrm>
              <a:off x="3444786" y="2915130"/>
              <a:ext cx="84350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Lightbulb / Idea capture 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7051932-21F0-4725-B028-50DD455838BD}"/>
                </a:ext>
              </a:extLst>
            </p:cNvPr>
            <p:cNvSpPr txBox="1"/>
            <p:nvPr/>
          </p:nvSpPr>
          <p:spPr>
            <a:xfrm>
              <a:off x="4465832" y="3558887"/>
              <a:ext cx="46679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List bullets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B7343C-F19C-420D-B277-3A9B0A424B7B}"/>
                </a:ext>
              </a:extLst>
            </p:cNvPr>
            <p:cNvSpPr txBox="1"/>
            <p:nvPr/>
          </p:nvSpPr>
          <p:spPr>
            <a:xfrm>
              <a:off x="350885" y="1632009"/>
              <a:ext cx="27603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Gift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4809BB-CFA0-4C7C-B448-C61F8BD36D6D}"/>
                </a:ext>
              </a:extLst>
            </p:cNvPr>
            <p:cNvSpPr txBox="1"/>
            <p:nvPr/>
          </p:nvSpPr>
          <p:spPr>
            <a:xfrm>
              <a:off x="1383622" y="1632009"/>
              <a:ext cx="30489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Help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A4504A4-A074-409F-B7FD-1C6A92D46FD4}"/>
                </a:ext>
              </a:extLst>
            </p:cNvPr>
            <p:cNvSpPr txBox="1"/>
            <p:nvPr/>
          </p:nvSpPr>
          <p:spPr>
            <a:xfrm>
              <a:off x="2407970" y="1632009"/>
              <a:ext cx="52610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Infrastructure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0FA2638-FBA1-4671-9FD1-242912046DE1}"/>
                </a:ext>
              </a:extLst>
            </p:cNvPr>
            <p:cNvSpPr txBox="1"/>
            <p:nvPr/>
          </p:nvSpPr>
          <p:spPr>
            <a:xfrm>
              <a:off x="350885" y="2270699"/>
              <a:ext cx="33695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Globe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1B51973-2892-43ED-99D9-648D2C275775}"/>
                </a:ext>
              </a:extLst>
            </p:cNvPr>
            <p:cNvSpPr txBox="1"/>
            <p:nvPr/>
          </p:nvSpPr>
          <p:spPr>
            <a:xfrm>
              <a:off x="1383622" y="2270699"/>
              <a:ext cx="47160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Highlighter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45B268F-6E68-46FB-B98F-6DC9F7385E33}"/>
                </a:ext>
              </a:extLst>
            </p:cNvPr>
            <p:cNvSpPr txBox="1"/>
            <p:nvPr/>
          </p:nvSpPr>
          <p:spPr>
            <a:xfrm>
              <a:off x="2407970" y="2270699"/>
              <a:ext cx="51328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Internet pipe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B9D4D3A-5249-45BC-B277-7550A7654DB1}"/>
                </a:ext>
              </a:extLst>
            </p:cNvPr>
            <p:cNvSpPr txBox="1"/>
            <p:nvPr/>
          </p:nvSpPr>
          <p:spPr>
            <a:xfrm>
              <a:off x="4465832" y="2270699"/>
              <a:ext cx="50045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Like / Unlike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D3BD591-56AB-43EF-AC9F-6F17119EDCEB}"/>
                </a:ext>
              </a:extLst>
            </p:cNvPr>
            <p:cNvSpPr txBox="1"/>
            <p:nvPr/>
          </p:nvSpPr>
          <p:spPr>
            <a:xfrm>
              <a:off x="350885" y="2915130"/>
              <a:ext cx="56618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Globe, Internet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7A0190B-AF1D-4484-8E63-0B7EE3018DBE}"/>
                </a:ext>
              </a:extLst>
            </p:cNvPr>
            <p:cNvSpPr txBox="1"/>
            <p:nvPr/>
          </p:nvSpPr>
          <p:spPr>
            <a:xfrm>
              <a:off x="1383622" y="2915130"/>
              <a:ext cx="34015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Home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6DC1CC9-5D52-41A9-B395-462C839F3B28}"/>
                </a:ext>
              </a:extLst>
            </p:cNvPr>
            <p:cNvSpPr txBox="1"/>
            <p:nvPr/>
          </p:nvSpPr>
          <p:spPr>
            <a:xfrm>
              <a:off x="2407970" y="2915130"/>
              <a:ext cx="32412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Lamp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28F0188-ED84-4C1C-9BED-66DA2674B5E8}"/>
                </a:ext>
              </a:extLst>
            </p:cNvPr>
            <p:cNvSpPr txBox="1"/>
            <p:nvPr/>
          </p:nvSpPr>
          <p:spPr>
            <a:xfrm>
              <a:off x="4465832" y="2915130"/>
              <a:ext cx="66877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List 123 numbered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620FDF8-E744-4CB1-A6BD-8B82196985E6}"/>
                </a:ext>
              </a:extLst>
            </p:cNvPr>
            <p:cNvSpPr txBox="1"/>
            <p:nvPr/>
          </p:nvSpPr>
          <p:spPr>
            <a:xfrm>
              <a:off x="350885" y="3558887"/>
              <a:ext cx="55015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Guidance post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4195E9-2C7C-4065-8F78-52B7B51A7A41}"/>
                </a:ext>
              </a:extLst>
            </p:cNvPr>
            <p:cNvSpPr txBox="1"/>
            <p:nvPr/>
          </p:nvSpPr>
          <p:spPr>
            <a:xfrm>
              <a:off x="1383622" y="3558887"/>
              <a:ext cx="48282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Home page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940F342-F5CD-4C81-80CE-532C7E3827A5}"/>
                </a:ext>
              </a:extLst>
            </p:cNvPr>
            <p:cNvSpPr txBox="1"/>
            <p:nvPr/>
          </p:nvSpPr>
          <p:spPr>
            <a:xfrm>
              <a:off x="2407970" y="3558887"/>
              <a:ext cx="34336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Layers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87899C4-AD29-4235-A878-2CAA646C9D38}"/>
                </a:ext>
              </a:extLst>
            </p:cNvPr>
            <p:cNvSpPr txBox="1"/>
            <p:nvPr/>
          </p:nvSpPr>
          <p:spPr>
            <a:xfrm>
              <a:off x="3444786" y="3558887"/>
              <a:ext cx="79060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Lightbulb / Idea sharing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6710D9B-EF25-4CF3-BA1C-15A91CC75143}"/>
                </a:ext>
              </a:extLst>
            </p:cNvPr>
            <p:cNvSpPr txBox="1"/>
            <p:nvPr/>
          </p:nvSpPr>
          <p:spPr>
            <a:xfrm>
              <a:off x="350885" y="4201801"/>
              <a:ext cx="59663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Guidance post 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9DD9D43-4C33-4110-8C61-38AFB8DBF51F}"/>
                </a:ext>
              </a:extLst>
            </p:cNvPr>
            <p:cNvSpPr txBox="1"/>
            <p:nvPr/>
          </p:nvSpPr>
          <p:spPr>
            <a:xfrm>
              <a:off x="1383622" y="4201801"/>
              <a:ext cx="3465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House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0823E27-59A1-4565-9FAE-C9DF27333B11}"/>
                </a:ext>
              </a:extLst>
            </p:cNvPr>
            <p:cNvSpPr txBox="1"/>
            <p:nvPr/>
          </p:nvSpPr>
          <p:spPr>
            <a:xfrm>
              <a:off x="2407970" y="4201801"/>
              <a:ext cx="68320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Layout / Navigation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E6A4ACC-5054-471F-9D8E-0BE1D355531D}"/>
                </a:ext>
              </a:extLst>
            </p:cNvPr>
            <p:cNvSpPr txBox="1"/>
            <p:nvPr/>
          </p:nvSpPr>
          <p:spPr>
            <a:xfrm>
              <a:off x="3444786" y="4201801"/>
              <a:ext cx="46358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Lighthouse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7B03F04-DE23-4FF0-9D28-85F6DCF5EC96}"/>
                </a:ext>
              </a:extLst>
            </p:cNvPr>
            <p:cNvSpPr txBox="1"/>
            <p:nvPr/>
          </p:nvSpPr>
          <p:spPr>
            <a:xfrm>
              <a:off x="350885" y="4846012"/>
              <a:ext cx="35137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Health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11EB4C0-5025-4B96-B518-C7EC1EE9CAA5}"/>
                </a:ext>
              </a:extLst>
            </p:cNvPr>
            <p:cNvSpPr txBox="1"/>
            <p:nvPr/>
          </p:nvSpPr>
          <p:spPr>
            <a:xfrm>
              <a:off x="1383622" y="4846012"/>
              <a:ext cx="35618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Hybrid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5E8779F-63E4-4D1F-B874-F1C9C3648C23}"/>
                </a:ext>
              </a:extLst>
            </p:cNvPr>
            <p:cNvSpPr txBox="1"/>
            <p:nvPr/>
          </p:nvSpPr>
          <p:spPr>
            <a:xfrm>
              <a:off x="3444786" y="4846012"/>
              <a:ext cx="60946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Lightening event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FC7BDF5-C4DC-4F26-AFA6-A85AB9A662F5}"/>
                </a:ext>
              </a:extLst>
            </p:cNvPr>
            <p:cNvSpPr txBox="1"/>
            <p:nvPr/>
          </p:nvSpPr>
          <p:spPr>
            <a:xfrm>
              <a:off x="4465832" y="4201801"/>
              <a:ext cx="40107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Location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FDB51E4-914B-45BD-A3C4-7BE48AAB95E8}"/>
                </a:ext>
              </a:extLst>
            </p:cNvPr>
            <p:cNvSpPr txBox="1"/>
            <p:nvPr/>
          </p:nvSpPr>
          <p:spPr>
            <a:xfrm>
              <a:off x="4465832" y="4846012"/>
              <a:ext cx="38824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Mailbox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E6A216-A703-4C3E-AC38-CF58B26723C5}"/>
                </a:ext>
              </a:extLst>
            </p:cNvPr>
            <p:cNvSpPr txBox="1"/>
            <p:nvPr/>
          </p:nvSpPr>
          <p:spPr>
            <a:xfrm>
              <a:off x="5497531" y="2270699"/>
              <a:ext cx="79701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Marketplace / Shopping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6FC13E7-D95D-4379-ACBB-817C191382E8}"/>
                </a:ext>
              </a:extLst>
            </p:cNvPr>
            <p:cNvSpPr txBox="1"/>
            <p:nvPr/>
          </p:nvSpPr>
          <p:spPr>
            <a:xfrm>
              <a:off x="5497531" y="2915130"/>
              <a:ext cx="39626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Meeting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D6C048A-33B7-469E-87DC-F753427D3E99}"/>
                </a:ext>
              </a:extLst>
            </p:cNvPr>
            <p:cNvSpPr txBox="1"/>
            <p:nvPr/>
          </p:nvSpPr>
          <p:spPr>
            <a:xfrm>
              <a:off x="5497531" y="3558887"/>
              <a:ext cx="44275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Meeting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FB8D7B8-CB33-4BEB-8899-BA36E63769F0}"/>
                </a:ext>
              </a:extLst>
            </p:cNvPr>
            <p:cNvSpPr txBox="1"/>
            <p:nvPr/>
          </p:nvSpPr>
          <p:spPr>
            <a:xfrm>
              <a:off x="5497531" y="4201801"/>
              <a:ext cx="43313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Migration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C7CD942-00AB-4C2F-90A5-E779E0DB7F89}"/>
                </a:ext>
              </a:extLst>
            </p:cNvPr>
            <p:cNvSpPr txBox="1"/>
            <p:nvPr/>
          </p:nvSpPr>
          <p:spPr>
            <a:xfrm>
              <a:off x="5497531" y="4846012"/>
              <a:ext cx="51328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Mixed reality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29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raphic 87">
            <a:extLst>
              <a:ext uri="{FF2B5EF4-FFF2-40B4-BE49-F238E27FC236}">
                <a16:creationId xmlns:a16="http://schemas.microsoft.com/office/drawing/2014/main" id="{64F943B2-28A2-40A3-8A16-86246394B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7664" y="3727009"/>
            <a:ext cx="310896" cy="330327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CE596EA3-B8A5-4A56-B640-53FBE7A10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5404" y="3210146"/>
            <a:ext cx="310896" cy="174879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E383BDE3-6A9F-4C7D-8468-32D23F125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1126" y="3142137"/>
            <a:ext cx="310896" cy="31089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09141093-6CEC-417A-9895-8A0E851CEA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10003" y="2442226"/>
            <a:ext cx="310896" cy="310896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9D3EDF94-7A5E-4B5D-BA02-56F6E7F502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7664" y="1825799"/>
            <a:ext cx="310896" cy="3108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932E3AFA-1990-4B34-B130-23144E8403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3631" y="1825876"/>
            <a:ext cx="310896" cy="3108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7FE955F8-3FBB-480E-9854-843454B038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605" y="2458431"/>
            <a:ext cx="310896" cy="3108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78E6A10B-D69D-4D9A-9E5A-5FAB9BE304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1711" y="3720979"/>
            <a:ext cx="310896" cy="31089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34A2C1F2-2495-4D10-BADA-AAA0978F5E5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3605" y="3096053"/>
            <a:ext cx="310896" cy="31089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6613F566-EACE-4B9F-8775-2C453427A8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3473" y="4387450"/>
            <a:ext cx="310896" cy="31089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E26C09EC-1C76-4166-A106-D0C5DE73F1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3999" y="5009591"/>
            <a:ext cx="310896" cy="310896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179677B1-5FB0-4595-B494-2A7AE5DA4F1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68620" y="1857832"/>
            <a:ext cx="310896" cy="3108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867DB2A2-3887-411F-9D8A-6905A3FF3CB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647021" y="2458431"/>
            <a:ext cx="310896" cy="31089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A14FE510-C345-4BBF-9CC1-3ED16C666A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663280" y="3082142"/>
            <a:ext cx="310896" cy="31089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F8FB8092-771E-446A-92E9-17E4693B44F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667091" y="3730871"/>
            <a:ext cx="310896" cy="310896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75F3277C-B924-47EA-8A14-B0912E42DF9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69505" y="4348642"/>
            <a:ext cx="310896" cy="310896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2741F676-FCE5-4470-8B08-ED3D719A147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657731" y="5038621"/>
            <a:ext cx="310896" cy="310896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7A7360D-F024-43B7-97C9-4A49B1C2A5F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501777" y="4363384"/>
            <a:ext cx="310896" cy="397947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D4BD0FA-E262-415C-909C-165D32EEE86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918441" y="4363384"/>
            <a:ext cx="310896" cy="397947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31125D63-5AE8-4E51-99F2-EA8A5E5D82B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03743" y="5045093"/>
            <a:ext cx="310896" cy="262319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190F3B93-0FD4-4BC6-915D-C5F2C6B12E7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918441" y="5016559"/>
            <a:ext cx="310896" cy="31089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5B3BF87-1918-4AAD-A26A-8A7069AC7BA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570160" y="3728353"/>
            <a:ext cx="310896" cy="368469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15D096A7-1AB0-4FCB-985B-8C41F0DA3D3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760833" y="1803342"/>
            <a:ext cx="310896" cy="310896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517E6735-CCCD-4D2F-93D8-91BB125C7E2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732623" y="2442226"/>
            <a:ext cx="310896" cy="310896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FEA04B7A-C341-4962-8A67-CF041121150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558281" y="3068793"/>
            <a:ext cx="310896" cy="331622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1652D87E-0F3F-4103-8873-A419C69B560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962388" y="3059178"/>
            <a:ext cx="310896" cy="331622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1DFD1EEC-F524-45DD-B0B8-CAFEB4DA10F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986113" y="3728352"/>
            <a:ext cx="310896" cy="36847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5AE08F6B-8C8F-4E6F-AE3E-CD3D4AEA0FA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3739750" y="4396480"/>
            <a:ext cx="310896" cy="310896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C0D87621-1815-46A8-B27E-C493A2DCA11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605899" y="1772836"/>
            <a:ext cx="274320" cy="438912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E9EBD252-6C3D-4E62-A6A2-06F546BCAEC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931504" y="1770534"/>
            <a:ext cx="443672" cy="443672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5E202BE6-8302-4795-8BC9-E58046202A35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521385" y="5034556"/>
            <a:ext cx="310896" cy="310896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ED550185-D1B7-4A09-8DF4-791FB3D7D3D0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3927615" y="5034556"/>
            <a:ext cx="310896" cy="31089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7D8AC68-1128-44E0-8157-88CDBEC31CC5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586331" y="2407148"/>
            <a:ext cx="310896" cy="36847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01627A4C-56AC-4AC9-A217-F0FE72F5142C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5006706" y="2404868"/>
            <a:ext cx="368470" cy="36847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96C98D00-F30A-44BE-AE04-3E97A4F1EFF5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4808580" y="3012602"/>
            <a:ext cx="274320" cy="438912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1D5CD6B6-59F1-4C30-B4D4-BB848322E12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4756940" y="3701576"/>
            <a:ext cx="310896" cy="310896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D79110A6-2D25-4192-B11C-5EC7A62B643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4746978" y="4362575"/>
            <a:ext cx="310896" cy="310896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DA745F48-34FA-4383-8732-33FD1F5F752A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4565726" y="5066819"/>
            <a:ext cx="310896" cy="223457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5B38718-0677-4BFC-900B-D2DAFF5C1EF8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4951098" y="5023099"/>
            <a:ext cx="310896" cy="310896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5895A34F-20D3-4463-9416-7E0CF1F2F178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5768570" y="1846686"/>
            <a:ext cx="310896" cy="223457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F6A940E6-212C-449F-BAAA-9F7A3F5B0D9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5606726" y="2458431"/>
            <a:ext cx="310896" cy="291465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B27BFDF-E4A2-4710-93C7-D3068545F4E2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5989981" y="2458972"/>
            <a:ext cx="310896" cy="291465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E0381E71-2E8E-4490-96BC-82D7C8E3B6AB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5790728" y="3008776"/>
            <a:ext cx="219456" cy="468173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5B238759-9890-4B6E-B2D8-E09F92572FBE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5983183" y="3007121"/>
            <a:ext cx="468677" cy="468677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A91FB729-7E66-429B-AFCD-B79F190EFAA2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5787225" y="3701576"/>
            <a:ext cx="310896" cy="310896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A2D371A2-0586-474B-B04B-499367190384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5594542" y="4434197"/>
            <a:ext cx="310896" cy="233172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CC5AD91-A3E5-4660-A8CF-E0C0FC8A4F5C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5984732" y="4396732"/>
            <a:ext cx="310896" cy="310896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547FC38D-4E15-420C-9231-613312AA858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5623207" y="4990783"/>
            <a:ext cx="310896" cy="301475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4F02390-8F5D-4D59-B604-30F4C862FFDA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5974581" y="4990783"/>
            <a:ext cx="310896" cy="301475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431CDFB5-636E-4FF7-BB9E-7B9EBF5540C2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Concepts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9E15E5-AA6F-4998-AE7D-A0E0B2CCA8BF}"/>
              </a:ext>
            </a:extLst>
          </p:cNvPr>
          <p:cNvGrpSpPr/>
          <p:nvPr/>
        </p:nvGrpSpPr>
        <p:grpSpPr>
          <a:xfrm>
            <a:off x="350885" y="1632009"/>
            <a:ext cx="5759314" cy="3375586"/>
            <a:chOff x="350885" y="1632009"/>
            <a:chExt cx="5759314" cy="337558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4201C1A-ED74-4AB7-8AB9-4CDBEBD7894F}"/>
                </a:ext>
              </a:extLst>
            </p:cNvPr>
            <p:cNvSpPr txBox="1"/>
            <p:nvPr/>
          </p:nvSpPr>
          <p:spPr>
            <a:xfrm>
              <a:off x="4465832" y="1632009"/>
              <a:ext cx="4539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Paintbrush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600741-59C3-4259-B5F8-EB9521D15B86}"/>
                </a:ext>
              </a:extLst>
            </p:cNvPr>
            <p:cNvSpPr txBox="1"/>
            <p:nvPr/>
          </p:nvSpPr>
          <p:spPr>
            <a:xfrm>
              <a:off x="5497531" y="1632009"/>
              <a:ext cx="61266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Picture / Photo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78CCE5-2024-435D-92B6-F00BE28B1A7A}"/>
                </a:ext>
              </a:extLst>
            </p:cNvPr>
            <p:cNvSpPr txBox="1"/>
            <p:nvPr/>
          </p:nvSpPr>
          <p:spPr>
            <a:xfrm>
              <a:off x="3444786" y="1632009"/>
              <a:ext cx="42351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Objects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388B9AC-9C26-41E5-9749-77E12FDE6AA8}"/>
                </a:ext>
              </a:extLst>
            </p:cNvPr>
            <p:cNvSpPr txBox="1"/>
            <p:nvPr/>
          </p:nvSpPr>
          <p:spPr>
            <a:xfrm>
              <a:off x="2407970" y="4846012"/>
              <a:ext cx="37702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Objects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2DCDE1A-2A35-4CA8-BC16-05FBDFBC999E}"/>
                </a:ext>
              </a:extLst>
            </p:cNvPr>
            <p:cNvSpPr txBox="1"/>
            <p:nvPr/>
          </p:nvSpPr>
          <p:spPr>
            <a:xfrm>
              <a:off x="3444786" y="2270699"/>
              <a:ext cx="35458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Offline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6060746-8E4C-4869-9AA3-A44A86A94498}"/>
                </a:ext>
              </a:extLst>
            </p:cNvPr>
            <p:cNvSpPr txBox="1"/>
            <p:nvPr/>
          </p:nvSpPr>
          <p:spPr>
            <a:xfrm>
              <a:off x="3444786" y="2915130"/>
              <a:ext cx="50366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On premises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5FE215-351D-4967-900F-1267B0D7A4FA}"/>
                </a:ext>
              </a:extLst>
            </p:cNvPr>
            <p:cNvSpPr txBox="1"/>
            <p:nvPr/>
          </p:nvSpPr>
          <p:spPr>
            <a:xfrm>
              <a:off x="4465832" y="3558887"/>
              <a:ext cx="2792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Pen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C69C6FD-76FE-49BD-B620-DD309F9D3118}"/>
                </a:ext>
              </a:extLst>
            </p:cNvPr>
            <p:cNvSpPr txBox="1"/>
            <p:nvPr/>
          </p:nvSpPr>
          <p:spPr>
            <a:xfrm>
              <a:off x="350885" y="1632009"/>
              <a:ext cx="51167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Mobility, bus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C6D361-BE9D-4D5A-A2C7-62D63F477E1B}"/>
                </a:ext>
              </a:extLst>
            </p:cNvPr>
            <p:cNvSpPr txBox="1"/>
            <p:nvPr/>
          </p:nvSpPr>
          <p:spPr>
            <a:xfrm>
              <a:off x="1383622" y="1632009"/>
              <a:ext cx="63991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Mobility, passport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987988-4F22-43F9-81B8-C9F693FE553A}"/>
                </a:ext>
              </a:extLst>
            </p:cNvPr>
            <p:cNvSpPr txBox="1"/>
            <p:nvPr/>
          </p:nvSpPr>
          <p:spPr>
            <a:xfrm>
              <a:off x="2407970" y="1632009"/>
              <a:ext cx="55015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Mobility, truck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FC63827-9812-43E3-8751-13FDA2F7D2E5}"/>
                </a:ext>
              </a:extLst>
            </p:cNvPr>
            <p:cNvSpPr txBox="1"/>
            <p:nvPr/>
          </p:nvSpPr>
          <p:spPr>
            <a:xfrm>
              <a:off x="350885" y="2270699"/>
              <a:ext cx="79380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Mobility, hot air balloon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69312D5-610C-42A8-9C20-7E746BAC79D5}"/>
                </a:ext>
              </a:extLst>
            </p:cNvPr>
            <p:cNvSpPr txBox="1"/>
            <p:nvPr/>
          </p:nvSpPr>
          <p:spPr>
            <a:xfrm>
              <a:off x="1383622" y="2270699"/>
              <a:ext cx="57419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Mobility, plane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1018F82-1722-4896-943F-C675AE957AC9}"/>
                </a:ext>
              </a:extLst>
            </p:cNvPr>
            <p:cNvSpPr txBox="1"/>
            <p:nvPr/>
          </p:nvSpPr>
          <p:spPr>
            <a:xfrm>
              <a:off x="2407970" y="2270699"/>
              <a:ext cx="73129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Mountain / Achieving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463C09-34F7-46EF-A446-BD217A32C164}"/>
                </a:ext>
              </a:extLst>
            </p:cNvPr>
            <p:cNvSpPr txBox="1"/>
            <p:nvPr/>
          </p:nvSpPr>
          <p:spPr>
            <a:xfrm>
              <a:off x="4465832" y="2270699"/>
              <a:ext cx="68800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Paragraph / Writing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64383DC-21A0-4D87-AF64-0ACB21A7BC04}"/>
                </a:ext>
              </a:extLst>
            </p:cNvPr>
            <p:cNvSpPr txBox="1"/>
            <p:nvPr/>
          </p:nvSpPr>
          <p:spPr>
            <a:xfrm>
              <a:off x="350885" y="2915130"/>
              <a:ext cx="62549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Mobility, location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360063C-1E5A-46CC-A3F5-3502A14FFC76}"/>
                </a:ext>
              </a:extLst>
            </p:cNvPr>
            <p:cNvSpPr txBox="1"/>
            <p:nvPr/>
          </p:nvSpPr>
          <p:spPr>
            <a:xfrm>
              <a:off x="1383622" y="2915130"/>
              <a:ext cx="52450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Mobility, seat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2A9F9EC-A860-4A9E-BFFA-D69F05889BE5}"/>
                </a:ext>
              </a:extLst>
            </p:cNvPr>
            <p:cNvSpPr txBox="1"/>
            <p:nvPr/>
          </p:nvSpPr>
          <p:spPr>
            <a:xfrm>
              <a:off x="2407970" y="2915130"/>
              <a:ext cx="106150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Newspaper / News announcement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7B0C30F-3DD7-4119-B110-AFDF15423311}"/>
                </a:ext>
              </a:extLst>
            </p:cNvPr>
            <p:cNvSpPr txBox="1"/>
            <p:nvPr/>
          </p:nvSpPr>
          <p:spPr>
            <a:xfrm>
              <a:off x="4465832" y="2915130"/>
              <a:ext cx="45076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Pedestrian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0B4E87D-F705-4073-B985-D8AB6FF4EF75}"/>
                </a:ext>
              </a:extLst>
            </p:cNvPr>
            <p:cNvSpPr txBox="1"/>
            <p:nvPr/>
          </p:nvSpPr>
          <p:spPr>
            <a:xfrm>
              <a:off x="350885" y="3558887"/>
              <a:ext cx="67197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Mobility, location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DCEA355-86CB-49F0-8A29-4EC7822230AC}"/>
                </a:ext>
              </a:extLst>
            </p:cNvPr>
            <p:cNvSpPr txBox="1"/>
            <p:nvPr/>
          </p:nvSpPr>
          <p:spPr>
            <a:xfrm>
              <a:off x="1383622" y="3558887"/>
              <a:ext cx="52610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Mobility, ship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4B194CD-EB03-475A-A61D-983315E1CA12}"/>
                </a:ext>
              </a:extLst>
            </p:cNvPr>
            <p:cNvSpPr txBox="1"/>
            <p:nvPr/>
          </p:nvSpPr>
          <p:spPr>
            <a:xfrm>
              <a:off x="2407970" y="3558887"/>
              <a:ext cx="32733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Night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DDF4FF1-88A8-40C2-8FD6-71A482152193}"/>
                </a:ext>
              </a:extLst>
            </p:cNvPr>
            <p:cNvSpPr txBox="1"/>
            <p:nvPr/>
          </p:nvSpPr>
          <p:spPr>
            <a:xfrm>
              <a:off x="3444786" y="3558887"/>
              <a:ext cx="72808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On premises building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25F9C9A-5C80-4153-89DD-08516B8318B8}"/>
                </a:ext>
              </a:extLst>
            </p:cNvPr>
            <p:cNvSpPr txBox="1"/>
            <p:nvPr/>
          </p:nvSpPr>
          <p:spPr>
            <a:xfrm>
              <a:off x="350885" y="4201801"/>
              <a:ext cx="62869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Mobility, luggage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B40C891-A841-485C-A701-7D45D2C91108}"/>
                </a:ext>
              </a:extLst>
            </p:cNvPr>
            <p:cNvSpPr txBox="1"/>
            <p:nvPr/>
          </p:nvSpPr>
          <p:spPr>
            <a:xfrm>
              <a:off x="1383622" y="4201801"/>
              <a:ext cx="52290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Mobility, tent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B231005-2E6A-4422-A2EB-2B3EC47DB6C7}"/>
                </a:ext>
              </a:extLst>
            </p:cNvPr>
            <p:cNvSpPr txBox="1"/>
            <p:nvPr/>
          </p:nvSpPr>
          <p:spPr>
            <a:xfrm>
              <a:off x="2407970" y="4201801"/>
              <a:ext cx="44114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Notebook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CC81308-32E7-4CE7-AEA3-CDD4B1BA7AFD}"/>
                </a:ext>
              </a:extLst>
            </p:cNvPr>
            <p:cNvSpPr txBox="1"/>
            <p:nvPr/>
          </p:nvSpPr>
          <p:spPr>
            <a:xfrm>
              <a:off x="3444786" y="4201801"/>
              <a:ext cx="70403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Organization drawer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8A64E31-C7F8-445F-93F1-E44B9D852B8F}"/>
                </a:ext>
              </a:extLst>
            </p:cNvPr>
            <p:cNvSpPr txBox="1"/>
            <p:nvPr/>
          </p:nvSpPr>
          <p:spPr>
            <a:xfrm>
              <a:off x="350885" y="4846012"/>
              <a:ext cx="68640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Mobility, motorbike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A99B06C-9CC5-424B-8E72-45153BC22388}"/>
                </a:ext>
              </a:extLst>
            </p:cNvPr>
            <p:cNvSpPr txBox="1"/>
            <p:nvPr/>
          </p:nvSpPr>
          <p:spPr>
            <a:xfrm>
              <a:off x="1383622" y="4846012"/>
              <a:ext cx="53732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Mobility, train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82320A9-B4FB-426D-AE78-47F9DC310DAD}"/>
                </a:ext>
              </a:extLst>
            </p:cNvPr>
            <p:cNvSpPr txBox="1"/>
            <p:nvPr/>
          </p:nvSpPr>
          <p:spPr>
            <a:xfrm>
              <a:off x="3444786" y="4846012"/>
              <a:ext cx="45717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Paint color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5B53C2A-4665-4F0E-9B91-4913EDF5C942}"/>
                </a:ext>
              </a:extLst>
            </p:cNvPr>
            <p:cNvSpPr txBox="1"/>
            <p:nvPr/>
          </p:nvSpPr>
          <p:spPr>
            <a:xfrm>
              <a:off x="4465832" y="4201801"/>
              <a:ext cx="47481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Phonebook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996833E-7257-4AFE-8992-9CE2A8767F2D}"/>
                </a:ext>
              </a:extLst>
            </p:cNvPr>
            <p:cNvSpPr txBox="1"/>
            <p:nvPr/>
          </p:nvSpPr>
          <p:spPr>
            <a:xfrm>
              <a:off x="4465832" y="4846012"/>
              <a:ext cx="56618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Picture / Photo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7C6EFD7-2A42-4E50-9F1A-1BC1C5B1A1A8}"/>
                </a:ext>
              </a:extLst>
            </p:cNvPr>
            <p:cNvSpPr txBox="1"/>
            <p:nvPr/>
          </p:nvSpPr>
          <p:spPr>
            <a:xfrm>
              <a:off x="5497531" y="2270699"/>
              <a:ext cx="46519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Piggy bank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6BBF6C5-5303-4299-A1B6-91492392828D}"/>
                </a:ext>
              </a:extLst>
            </p:cNvPr>
            <p:cNvSpPr txBox="1"/>
            <p:nvPr/>
          </p:nvSpPr>
          <p:spPr>
            <a:xfrm>
              <a:off x="5497531" y="2915130"/>
              <a:ext cx="26321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Pin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86D39D7-C9F2-4E18-974E-0442A4CB546E}"/>
                </a:ext>
              </a:extLst>
            </p:cNvPr>
            <p:cNvSpPr txBox="1"/>
            <p:nvPr/>
          </p:nvSpPr>
          <p:spPr>
            <a:xfrm>
              <a:off x="5497531" y="3558887"/>
              <a:ext cx="31130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Pizza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155F77F-18D0-4032-96D2-D7436559B06C}"/>
                </a:ext>
              </a:extLst>
            </p:cNvPr>
            <p:cNvSpPr txBox="1"/>
            <p:nvPr/>
          </p:nvSpPr>
          <p:spPr>
            <a:xfrm>
              <a:off x="5497531" y="4201801"/>
              <a:ext cx="44275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Play video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0C0B2F7-2553-4396-9570-0210E6FF2C1E}"/>
                </a:ext>
              </a:extLst>
            </p:cNvPr>
            <p:cNvSpPr txBox="1"/>
            <p:nvPr/>
          </p:nvSpPr>
          <p:spPr>
            <a:xfrm>
              <a:off x="5497531" y="4846012"/>
              <a:ext cx="2936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Post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05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4C29D4-B0CF-4DD2-A928-4EA781CA1646}"/>
              </a:ext>
            </a:extLst>
          </p:cNvPr>
          <p:cNvGrpSpPr/>
          <p:nvPr/>
        </p:nvGrpSpPr>
        <p:grpSpPr>
          <a:xfrm>
            <a:off x="350885" y="1632009"/>
            <a:ext cx="5951675" cy="3375586"/>
            <a:chOff x="350885" y="1632009"/>
            <a:chExt cx="5951675" cy="337558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33EA8AA-154C-4B33-83D3-F5A82028EFB0}"/>
                </a:ext>
              </a:extLst>
            </p:cNvPr>
            <p:cNvSpPr txBox="1"/>
            <p:nvPr/>
          </p:nvSpPr>
          <p:spPr>
            <a:xfrm>
              <a:off x="4465832" y="1632009"/>
              <a:ext cx="55335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Small business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81310B9-884D-48E3-9C7E-D66B2EC851F4}"/>
                </a:ext>
              </a:extLst>
            </p:cNvPr>
            <p:cNvSpPr txBox="1"/>
            <p:nvPr/>
          </p:nvSpPr>
          <p:spPr>
            <a:xfrm>
              <a:off x="5497531" y="1632009"/>
              <a:ext cx="27764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Tag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2648858-F069-4E50-80C7-E2FECAF71B08}"/>
                </a:ext>
              </a:extLst>
            </p:cNvPr>
            <p:cNvSpPr txBox="1"/>
            <p:nvPr/>
          </p:nvSpPr>
          <p:spPr>
            <a:xfrm>
              <a:off x="3444786" y="1632009"/>
              <a:ext cx="66236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Settings Office 365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7DE84F7-A982-4EA3-A86E-48DE9FE079A6}"/>
                </a:ext>
              </a:extLst>
            </p:cNvPr>
            <p:cNvSpPr txBox="1"/>
            <p:nvPr/>
          </p:nvSpPr>
          <p:spPr>
            <a:xfrm>
              <a:off x="2407970" y="4846012"/>
              <a:ext cx="54534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Settings levels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8E3037-81F8-4253-846E-47788A9F9713}"/>
                </a:ext>
              </a:extLst>
            </p:cNvPr>
            <p:cNvSpPr txBox="1"/>
            <p:nvPr/>
          </p:nvSpPr>
          <p:spPr>
            <a:xfrm>
              <a:off x="3444786" y="2270699"/>
              <a:ext cx="32733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Share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396A631-8227-4337-8736-FFE23286CCC1}"/>
                </a:ext>
              </a:extLst>
            </p:cNvPr>
            <p:cNvSpPr txBox="1"/>
            <p:nvPr/>
          </p:nvSpPr>
          <p:spPr>
            <a:xfrm>
              <a:off x="3444786" y="2915130"/>
              <a:ext cx="44435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Share files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DD82ED0-AC7E-458E-A3A4-9F36D40E00FE}"/>
                </a:ext>
              </a:extLst>
            </p:cNvPr>
            <p:cNvSpPr txBox="1"/>
            <p:nvPr/>
          </p:nvSpPr>
          <p:spPr>
            <a:xfrm>
              <a:off x="4465832" y="3558887"/>
              <a:ext cx="38023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Success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ABD8601-5A0B-43E7-A435-54CC6E76DED4}"/>
                </a:ext>
              </a:extLst>
            </p:cNvPr>
            <p:cNvSpPr txBox="1"/>
            <p:nvPr/>
          </p:nvSpPr>
          <p:spPr>
            <a:xfrm>
              <a:off x="350885" y="1632009"/>
              <a:ext cx="6671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Presentation graph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D19278B-E61D-4250-B63E-64A7DAF0870A}"/>
                </a:ext>
              </a:extLst>
            </p:cNvPr>
            <p:cNvSpPr txBox="1"/>
            <p:nvPr/>
          </p:nvSpPr>
          <p:spPr>
            <a:xfrm>
              <a:off x="1383622" y="1632009"/>
              <a:ext cx="4539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Resolution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14CAA34-7F94-4A3B-93AA-71C345C605D6}"/>
                </a:ext>
              </a:extLst>
            </p:cNvPr>
            <p:cNvSpPr txBox="1"/>
            <p:nvPr/>
          </p:nvSpPr>
          <p:spPr>
            <a:xfrm>
              <a:off x="2407970" y="1632009"/>
              <a:ext cx="35458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Search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43ECA27-5B0E-4AA8-8B8A-D66361A03F3D}"/>
                </a:ext>
              </a:extLst>
            </p:cNvPr>
            <p:cNvSpPr txBox="1"/>
            <p:nvPr/>
          </p:nvSpPr>
          <p:spPr>
            <a:xfrm>
              <a:off x="350885" y="2270699"/>
              <a:ext cx="50045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Process flow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6ACE7C4-8845-4245-A1AC-6167B736712D}"/>
                </a:ext>
              </a:extLst>
            </p:cNvPr>
            <p:cNvSpPr txBox="1"/>
            <p:nvPr/>
          </p:nvSpPr>
          <p:spPr>
            <a:xfrm>
              <a:off x="1383622" y="2270699"/>
              <a:ext cx="5068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Risk warning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F15287B-44DD-4FE0-8FFE-869707F1EA96}"/>
                </a:ext>
              </a:extLst>
            </p:cNvPr>
            <p:cNvSpPr txBox="1"/>
            <p:nvPr/>
          </p:nvSpPr>
          <p:spPr>
            <a:xfrm>
              <a:off x="2407970" y="2270699"/>
              <a:ext cx="67037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Search / Binoculars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9D46B21-BD5B-44CB-B3F4-D229D0104E7D}"/>
                </a:ext>
              </a:extLst>
            </p:cNvPr>
            <p:cNvSpPr txBox="1"/>
            <p:nvPr/>
          </p:nvSpPr>
          <p:spPr>
            <a:xfrm>
              <a:off x="4465832" y="2270699"/>
              <a:ext cx="38824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Speaker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C51EF42-E86C-40E0-AD1E-CA726976DAFC}"/>
                </a:ext>
              </a:extLst>
            </p:cNvPr>
            <p:cNvSpPr txBox="1"/>
            <p:nvPr/>
          </p:nvSpPr>
          <p:spPr>
            <a:xfrm>
              <a:off x="350885" y="2915130"/>
              <a:ext cx="34496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Puzzle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216600A-9B90-4E4D-A7BB-6CAF50BD340E}"/>
                </a:ext>
              </a:extLst>
            </p:cNvPr>
            <p:cNvSpPr txBox="1"/>
            <p:nvPr/>
          </p:nvSpPr>
          <p:spPr>
            <a:xfrm>
              <a:off x="1383622" y="2915130"/>
              <a:ext cx="54694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Ruler / Design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40C96F-20F4-4DC6-B98B-E236FE15BFBE}"/>
                </a:ext>
              </a:extLst>
            </p:cNvPr>
            <p:cNvSpPr txBox="1"/>
            <p:nvPr/>
          </p:nvSpPr>
          <p:spPr>
            <a:xfrm>
              <a:off x="2407970" y="2915130"/>
              <a:ext cx="62869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Search document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D7F60F-4788-4FA0-B0E4-E30506F250BC}"/>
                </a:ext>
              </a:extLst>
            </p:cNvPr>
            <p:cNvSpPr txBox="1"/>
            <p:nvPr/>
          </p:nvSpPr>
          <p:spPr>
            <a:xfrm>
              <a:off x="4465832" y="2915130"/>
              <a:ext cx="41710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Structure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23BF37B-4CDB-4563-B5AD-3949080BDDD3}"/>
                </a:ext>
              </a:extLst>
            </p:cNvPr>
            <p:cNvSpPr txBox="1"/>
            <p:nvPr/>
          </p:nvSpPr>
          <p:spPr>
            <a:xfrm>
              <a:off x="350885" y="3558887"/>
              <a:ext cx="54373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Read out loud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323A401-9992-4270-A60D-3714CFF273BB}"/>
                </a:ext>
              </a:extLst>
            </p:cNvPr>
            <p:cNvSpPr txBox="1"/>
            <p:nvPr/>
          </p:nvSpPr>
          <p:spPr>
            <a:xfrm>
              <a:off x="1383622" y="3558887"/>
              <a:ext cx="3866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Satellite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115658F-F9CB-4B04-A94A-29362778448B}"/>
                </a:ext>
              </a:extLst>
            </p:cNvPr>
            <p:cNvSpPr txBox="1"/>
            <p:nvPr/>
          </p:nvSpPr>
          <p:spPr>
            <a:xfrm>
              <a:off x="2407970" y="3558887"/>
              <a:ext cx="43152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Sequence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DF36049-1261-4BC0-A291-5D960B8DE1B2}"/>
                </a:ext>
              </a:extLst>
            </p:cNvPr>
            <p:cNvSpPr txBox="1"/>
            <p:nvPr/>
          </p:nvSpPr>
          <p:spPr>
            <a:xfrm>
              <a:off x="3444786" y="3558887"/>
              <a:ext cx="58702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Shopping bag 2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76E52FB-D061-40FE-842B-15D5BAFCCD50}"/>
                </a:ext>
              </a:extLst>
            </p:cNvPr>
            <p:cNvSpPr txBox="1"/>
            <p:nvPr/>
          </p:nvSpPr>
          <p:spPr>
            <a:xfrm>
              <a:off x="350885" y="4201801"/>
              <a:ext cx="57579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Reader security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E5E2F89-38F8-43D1-8A17-1FD2ED30C733}"/>
                </a:ext>
              </a:extLst>
            </p:cNvPr>
            <p:cNvSpPr txBox="1"/>
            <p:nvPr/>
          </p:nvSpPr>
          <p:spPr>
            <a:xfrm>
              <a:off x="1383622" y="4201801"/>
              <a:ext cx="30168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Save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0E584D4-5948-4298-8BE7-B71BAC8F1A2F}"/>
                </a:ext>
              </a:extLst>
            </p:cNvPr>
            <p:cNvSpPr txBox="1"/>
            <p:nvPr/>
          </p:nvSpPr>
          <p:spPr>
            <a:xfrm>
              <a:off x="2407970" y="4201801"/>
              <a:ext cx="38824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Settings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B57906C-6B0A-4A82-B19A-14F9B7D9DDFF}"/>
                </a:ext>
              </a:extLst>
            </p:cNvPr>
            <p:cNvSpPr txBox="1"/>
            <p:nvPr/>
          </p:nvSpPr>
          <p:spPr>
            <a:xfrm>
              <a:off x="3444786" y="4201801"/>
              <a:ext cx="54053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Shopping cart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646196A-7058-4F3E-9FD1-7D45E1672A0B}"/>
                </a:ext>
              </a:extLst>
            </p:cNvPr>
            <p:cNvSpPr txBox="1"/>
            <p:nvPr/>
          </p:nvSpPr>
          <p:spPr>
            <a:xfrm>
              <a:off x="350885" y="4846012"/>
              <a:ext cx="35458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Renew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73B55D-7EF6-49FB-97ED-5508C90A2CC8}"/>
                </a:ext>
              </a:extLst>
            </p:cNvPr>
            <p:cNvSpPr txBox="1"/>
            <p:nvPr/>
          </p:nvSpPr>
          <p:spPr>
            <a:xfrm>
              <a:off x="1383622" y="4846012"/>
              <a:ext cx="33054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Script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1B88A4E-D454-4988-A771-B88AB0046822}"/>
                </a:ext>
              </a:extLst>
            </p:cNvPr>
            <p:cNvSpPr txBox="1"/>
            <p:nvPr/>
          </p:nvSpPr>
          <p:spPr>
            <a:xfrm>
              <a:off x="3444786" y="4846012"/>
              <a:ext cx="37702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Sign up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D78AE30-F8CA-4FFB-A4DD-81CBF3DCA779}"/>
                </a:ext>
              </a:extLst>
            </p:cNvPr>
            <p:cNvSpPr txBox="1"/>
            <p:nvPr/>
          </p:nvSpPr>
          <p:spPr>
            <a:xfrm>
              <a:off x="4465832" y="4201801"/>
              <a:ext cx="39145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Surprise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625672F-60A7-42E0-A252-CD047CBF9C4A}"/>
                </a:ext>
              </a:extLst>
            </p:cNvPr>
            <p:cNvSpPr txBox="1"/>
            <p:nvPr/>
          </p:nvSpPr>
          <p:spPr>
            <a:xfrm>
              <a:off x="4465832" y="4846012"/>
              <a:ext cx="30168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Sync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F2D909B-DB9B-48E6-AE41-AE8923518BE1}"/>
                </a:ext>
              </a:extLst>
            </p:cNvPr>
            <p:cNvSpPr txBox="1"/>
            <p:nvPr/>
          </p:nvSpPr>
          <p:spPr>
            <a:xfrm>
              <a:off x="5497531" y="2270699"/>
              <a:ext cx="80502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Task checklist / Planning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0A5FE8-19BE-4AED-90D1-A34AF53845FE}"/>
                </a:ext>
              </a:extLst>
            </p:cNvPr>
            <p:cNvSpPr txBox="1"/>
            <p:nvPr/>
          </p:nvSpPr>
          <p:spPr>
            <a:xfrm>
              <a:off x="5497531" y="2915130"/>
              <a:ext cx="65915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Task list / Planning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D739061-59F6-4F23-B489-3AA8F7F083C8}"/>
                </a:ext>
              </a:extLst>
            </p:cNvPr>
            <p:cNvSpPr txBox="1"/>
            <p:nvPr/>
          </p:nvSpPr>
          <p:spPr>
            <a:xfrm>
              <a:off x="5497531" y="3558887"/>
              <a:ext cx="32092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Tasks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3F66773-3D73-4A80-95EB-37100F48A54D}"/>
                </a:ext>
              </a:extLst>
            </p:cNvPr>
            <p:cNvSpPr txBox="1"/>
            <p:nvPr/>
          </p:nvSpPr>
          <p:spPr>
            <a:xfrm>
              <a:off x="5497531" y="4201801"/>
              <a:ext cx="42191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Template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99B4C80-3CA5-4A50-AC8A-A7E078F37F59}"/>
                </a:ext>
              </a:extLst>
            </p:cNvPr>
            <p:cNvSpPr txBox="1"/>
            <p:nvPr/>
          </p:nvSpPr>
          <p:spPr>
            <a:xfrm>
              <a:off x="5497531" y="4846012"/>
              <a:ext cx="61747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Time / Hourglass</a:t>
              </a:r>
            </a:p>
          </p:txBody>
        </p:sp>
      </p:grpSp>
      <p:pic>
        <p:nvPicPr>
          <p:cNvPr id="134" name="Graphic 133">
            <a:extLst>
              <a:ext uri="{FF2B5EF4-FFF2-40B4-BE49-F238E27FC236}">
                <a16:creationId xmlns:a16="http://schemas.microsoft.com/office/drawing/2014/main" id="{176AF455-A5EB-44DD-861E-529D5238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9707" y="4994496"/>
            <a:ext cx="310896" cy="310896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F377879F-85F6-47D0-8012-F68E848FC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5830" y="5007721"/>
            <a:ext cx="310896" cy="31089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76DF01D-2FCC-4255-96DB-81E849EE1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997" y="1818331"/>
            <a:ext cx="310896" cy="31089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F178B27-9E98-4E68-9F56-41BE3EB08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552" y="1818331"/>
            <a:ext cx="310896" cy="31089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01D7F52-547E-423D-8243-A5DB441DCE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679" y="2450886"/>
            <a:ext cx="310896" cy="31089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639619B-9815-4474-A792-7E30B215FA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6552" y="2450886"/>
            <a:ext cx="310896" cy="3108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9481896E-796E-44E0-B3FB-7F9705AD55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1114" y="3057908"/>
            <a:ext cx="310896" cy="3826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86A36866-FE70-4CAD-95D6-996D776EA3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5127" y="3734553"/>
            <a:ext cx="310896" cy="331622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FFE8D0E-594A-4DBD-B89E-AC04FC75F6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2906" y="4462020"/>
            <a:ext cx="310896" cy="14573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99F2201F-8898-4181-973F-DD0A6F8AED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2091" y="4385401"/>
            <a:ext cx="310896" cy="31089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EF579013-DCBD-4B71-9B45-ECAAB0A638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486" y="5029480"/>
            <a:ext cx="310896" cy="3108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D23F4CE-74D8-43C2-BFC0-A9F5D324CCC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14532" y="1837781"/>
            <a:ext cx="310896" cy="262319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D2605837-B12D-4662-8748-A29E690155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90308" y="1818331"/>
            <a:ext cx="310896" cy="310896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81D22CD2-0E78-4FE5-B105-B1D92F9EC5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682144" y="2450886"/>
            <a:ext cx="310896" cy="310896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48DA1ECE-BA30-4B62-BE4C-4D1C09366E5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682144" y="3105660"/>
            <a:ext cx="310896" cy="3108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59DD62B-2338-4B94-82A7-F1B2A4090F9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83998" y="3720470"/>
            <a:ext cx="310896" cy="31089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8EF9AEFA-E648-4FEE-9731-869082934E9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520143" y="4397696"/>
            <a:ext cx="310896" cy="310896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5926DE8-C1EA-4F01-8E00-837C1D50C49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950100" y="4397696"/>
            <a:ext cx="310896" cy="31089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1A7D4357-777A-4FAC-B1E2-FD15A410249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90390" y="5007595"/>
            <a:ext cx="310896" cy="331622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7CA36160-65A9-4578-8D40-3AE723EDD7F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51825" y="1818331"/>
            <a:ext cx="310896" cy="3108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D4AB426-472C-40A3-874F-6033FF6C35D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958397" y="1818331"/>
            <a:ext cx="310896" cy="3108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FBBA255-B396-492B-A366-57B8F2FC269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690837" y="2428517"/>
            <a:ext cx="310896" cy="3108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F2AF30DB-C55B-43C1-BE8A-2D535DD4688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533762" y="3161483"/>
            <a:ext cx="310896" cy="3108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408CE3E-7331-40BD-BBF0-256E52B9F0E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932954" y="3161483"/>
            <a:ext cx="310896" cy="3108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A62D8E6-D99B-4DE7-AC39-49F419964C5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523065" y="3769048"/>
            <a:ext cx="310896" cy="262319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6CBDE9F-E903-47AF-B003-E4CE36FF1BA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926739" y="3769047"/>
            <a:ext cx="310896" cy="262319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C9ED087-5BF1-4E09-BAC5-835B99B4464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513935" y="4397696"/>
            <a:ext cx="310896" cy="31089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0CCC862-77C0-4009-8EEA-7BFBBBE4AB3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894030" y="4397696"/>
            <a:ext cx="310896" cy="310896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F30EF872-A1E8-4B03-A583-0728468A66D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713357" y="1826522"/>
            <a:ext cx="310896" cy="3108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42E263A3-C05A-49F7-A97D-B09D1AB59EE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670828" y="5041453"/>
            <a:ext cx="310896" cy="310896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7D82EA5A-DD08-440E-B088-9E5D96AEF6F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566819" y="2438539"/>
            <a:ext cx="310896" cy="310896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8AD7349E-60ED-44B1-A5FA-0A523CE7F2D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971971" y="2450538"/>
            <a:ext cx="310896" cy="310896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56FB70FB-3C35-4470-8DCE-01AC87B8FAB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52463" y="3105260"/>
            <a:ext cx="310896" cy="310896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CBB01090-94DE-45B9-B559-1941A5945BC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697245" y="3742039"/>
            <a:ext cx="310896" cy="310896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F831317B-EC1F-45D5-B3A2-41C5F3B1B048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512461" y="4407826"/>
            <a:ext cx="310896" cy="272034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C9F276AA-C75F-4D05-8164-79A2179AFE2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894187" y="4394364"/>
            <a:ext cx="310896" cy="310896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D45F9AF4-BDDE-499A-8E5E-17D7BDBAA27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600649" y="1835700"/>
            <a:ext cx="310896" cy="310896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AA012686-69AB-4EAE-9888-0C3C98600DD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960154" y="1835700"/>
            <a:ext cx="310896" cy="310896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AA55126D-6DE3-4D4D-A237-2B6DD911C13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619312" y="2401027"/>
            <a:ext cx="274320" cy="418011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F6AEE6C3-D364-4BC0-AADD-35B8EBD7454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910586" y="2405313"/>
            <a:ext cx="405491" cy="40549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BE68DA40-BEB9-43A1-8D11-80C6B1C5AA95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577250" y="3083312"/>
            <a:ext cx="310896" cy="310896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51792A39-DEA7-4176-8184-84C5D6D560E8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980548" y="3083312"/>
            <a:ext cx="310896" cy="310896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C763A503-2D2B-4D89-9702-BB66AB1531B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562176" y="3751839"/>
            <a:ext cx="310896" cy="310896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DE45888A-2D26-4319-BCF7-09C6C8FA445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960154" y="3751839"/>
            <a:ext cx="310896" cy="310896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A8967FD3-F1F4-4B08-B348-D2E8EBB4F79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4755324" y="4357402"/>
            <a:ext cx="310896" cy="310896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5BF2B44F-8A0E-4AD3-9EC8-2AC7C89A4D89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750215" y="5020971"/>
            <a:ext cx="310896" cy="310896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C6DD4C8B-A70B-4E57-BC37-6DBF0DCD0C8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593367" y="1849666"/>
            <a:ext cx="310896" cy="252603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C5835C68-31B6-4EC1-B5F3-B6683CA542C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960769" y="1849666"/>
            <a:ext cx="310896" cy="252603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2602C96E-B646-4FFF-8B91-6697546900D9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600524" y="2472686"/>
            <a:ext cx="310896" cy="272034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D5FC2653-B47F-4248-930F-082D9069EC3B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009034" y="2472686"/>
            <a:ext cx="293526" cy="293526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1D2D31CD-F697-4E88-921F-7019A2CDDA97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5584201" y="3149332"/>
            <a:ext cx="310896" cy="213741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44960E50-0117-47E4-B173-7151187F8EDB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001238" y="3100754"/>
            <a:ext cx="310896" cy="310896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E009AD51-E198-46F8-ACE4-F54C216698E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565532" y="3701134"/>
            <a:ext cx="310896" cy="397947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FD6E7232-7E9D-4056-9A28-AA2FE5741888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987286" y="3701134"/>
            <a:ext cx="310896" cy="397947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62131E7B-3A29-4B68-BEF4-FC59EB01B12E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5584542" y="4449166"/>
            <a:ext cx="310896" cy="213741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F1B22D88-DEEE-4258-A388-5E9B81B40B1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964046" y="4400588"/>
            <a:ext cx="310896" cy="31089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0F1C773F-C22F-4873-ACBF-30C9837F5D6A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Concepts</a:t>
            </a:r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AA41CC28-A5E0-4579-BFD6-CC2EFD3BEAFF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5755972" y="5017958"/>
            <a:ext cx="310896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96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6191AA-0CCF-4B2F-8104-0AD66E193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9" y="6164064"/>
            <a:ext cx="796733" cy="169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068D98-F72E-4517-9B35-CBA8B8D6E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45" y="143985"/>
            <a:ext cx="524506" cy="54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79B55C-8FEA-444B-A035-EE1C8D56A8F3}"/>
              </a:ext>
            </a:extLst>
          </p:cNvPr>
          <p:cNvSpPr txBox="1"/>
          <p:nvPr/>
        </p:nvSpPr>
        <p:spPr>
          <a:xfrm>
            <a:off x="250399" y="257026"/>
            <a:ext cx="2368110" cy="30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4D4D4D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Max 2019 Visual Updates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6AED7F-59ED-4740-A3B1-993961C46D97}"/>
              </a:ext>
            </a:extLst>
          </p:cNvPr>
          <p:cNvCxnSpPr/>
          <p:nvPr/>
        </p:nvCxnSpPr>
        <p:spPr>
          <a:xfrm>
            <a:off x="2323549" y="274800"/>
            <a:ext cx="0" cy="30246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7DA7724-39BF-4F48-BE4E-E2D47D68A886}"/>
              </a:ext>
            </a:extLst>
          </p:cNvPr>
          <p:cNvSpPr txBox="1"/>
          <p:nvPr/>
        </p:nvSpPr>
        <p:spPr>
          <a:xfrm>
            <a:off x="2374025" y="288798"/>
            <a:ext cx="1119530" cy="2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4" dirty="0">
                <a:solidFill>
                  <a:srgbClr val="4D4D4D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Office MAX Symbol Library</a:t>
            </a:r>
          </a:p>
          <a:p>
            <a:r>
              <a:rPr lang="en-US" sz="534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Enclosures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C8F0DFB-0856-46D0-B7E7-CB58E344F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271" y="2417833"/>
            <a:ext cx="274320" cy="418011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16B6986-BE8A-46EC-A03D-866ED60D2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603" y="2417833"/>
            <a:ext cx="418011" cy="41801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67A3B4D-2104-4A57-82D9-452C82AF2A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4924" y="3125132"/>
            <a:ext cx="310896" cy="310896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E4F921D-D168-4076-AB8D-DDC0554A66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087" y="3125132"/>
            <a:ext cx="310896" cy="31089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B4569F2-C4FD-4E2A-A08C-411D2D66C5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914" y="3771626"/>
            <a:ext cx="310896" cy="29146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62CD7F6-C640-4464-AAED-E6ABFC9E69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0701" y="4408956"/>
            <a:ext cx="310896" cy="31089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1E6B2E9D-B774-4556-985D-5620F27703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5443" y="4428387"/>
            <a:ext cx="310896" cy="272034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95A720A-3557-4EF9-AA7E-23FAB97F2C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1147" y="4971699"/>
            <a:ext cx="219456" cy="468173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67CB1EB-752D-4794-9B23-A73CC95A60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1629" y="4971699"/>
            <a:ext cx="219456" cy="468173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A78BD00-7679-4C53-99C0-76175E5E1E7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49786" y="1775996"/>
            <a:ext cx="310896" cy="41452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4014E239-48D4-4157-A117-0FC04E0C5B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55337" y="2481311"/>
            <a:ext cx="310896" cy="23317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2C8B0DA-8A56-4059-B395-E0D94853223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71393" y="3121912"/>
            <a:ext cx="310896" cy="3108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FD16AE3-EBBD-4B87-B70D-3FBB8C20A8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848556" y="3121912"/>
            <a:ext cx="310896" cy="3108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352DE6F5-24C1-4209-BFB1-A91791A3B00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64632" y="3804476"/>
            <a:ext cx="310896" cy="25260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487625F-4CB5-4270-B263-3C32F5A652F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871299" y="3769524"/>
            <a:ext cx="310896" cy="3108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B45A400-407D-41C6-9F77-DD7EFE651A9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614954" y="4335645"/>
            <a:ext cx="310896" cy="45221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80493070-840D-4EBA-AD77-7305AEF732A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620080" y="5047174"/>
            <a:ext cx="310896" cy="310896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3FA860A9-DD60-4BC4-8602-07BFA2C3A29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647027" y="1836194"/>
            <a:ext cx="310896" cy="3108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7E732757-6C75-4B34-9654-DFAAC70E0FC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478562" y="2517232"/>
            <a:ext cx="310896" cy="17487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CD16CB4-6ED0-4634-A86C-C4972FED392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865598" y="2435106"/>
            <a:ext cx="310896" cy="310896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B1980097-8C15-4750-AF0D-CD125CD498E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76065" y="3090616"/>
            <a:ext cx="310896" cy="31089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CE61BA81-824F-472A-96C8-AA4DDF98891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94087" y="3090616"/>
            <a:ext cx="310896" cy="31089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C4DC6E62-79F4-4B86-B777-EA113E0C3B7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634010" y="3700963"/>
            <a:ext cx="310896" cy="3108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F7502DF3-7680-43D3-B424-41683254BFC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494292" y="4369639"/>
            <a:ext cx="310896" cy="414528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94B58F3-8B18-498D-AC73-57E2BC425D9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884936" y="4363384"/>
            <a:ext cx="310896" cy="4145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6684D8B8-E933-411D-9623-5066AD6D093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461647" y="5008617"/>
            <a:ext cx="310896" cy="3108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03AF09FB-36E9-4DE5-83AD-86354122022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894087" y="5008617"/>
            <a:ext cx="310896" cy="3108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0F5EB07E-827D-41AC-B17B-9DA177FC1C9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534288" y="1836194"/>
            <a:ext cx="310896" cy="31089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8AD89548-73C6-4592-A157-887010033C6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906998" y="1836194"/>
            <a:ext cx="310896" cy="31089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C5A9BBC5-0D63-4796-9CBC-F86886CBDB3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536530" y="2468749"/>
            <a:ext cx="310896" cy="31089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E823F5FB-6B2B-4932-A527-2B0FEAC890F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895206" y="2468749"/>
            <a:ext cx="310896" cy="3108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C8AE5CA1-5EC0-4606-85D1-952F441479AD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26472" y="1827758"/>
            <a:ext cx="310896" cy="31089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D32A0DC-0DE3-4B24-8F5B-1C59511BDC6D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Concepts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4F9E7F-EA4D-4D57-BB6D-00B8AC761A12}"/>
              </a:ext>
            </a:extLst>
          </p:cNvPr>
          <p:cNvGrpSpPr/>
          <p:nvPr/>
        </p:nvGrpSpPr>
        <p:grpSpPr>
          <a:xfrm>
            <a:off x="350885" y="1632009"/>
            <a:ext cx="5364976" cy="3375586"/>
            <a:chOff x="350885" y="1632009"/>
            <a:chExt cx="5364976" cy="33755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46FCE9-DC65-4344-BE0D-05521FAE3865}"/>
                </a:ext>
              </a:extLst>
            </p:cNvPr>
            <p:cNvSpPr txBox="1"/>
            <p:nvPr/>
          </p:nvSpPr>
          <p:spPr>
            <a:xfrm>
              <a:off x="4465832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2AB6C9-97FB-4B2C-BDEF-5C847FEE7366}"/>
                </a:ext>
              </a:extLst>
            </p:cNvPr>
            <p:cNvSpPr txBox="1"/>
            <p:nvPr/>
          </p:nvSpPr>
          <p:spPr>
            <a:xfrm>
              <a:off x="5497531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FDF7DC-4347-4090-9B3A-002216DAF15C}"/>
                </a:ext>
              </a:extLst>
            </p:cNvPr>
            <p:cNvSpPr txBox="1"/>
            <p:nvPr/>
          </p:nvSpPr>
          <p:spPr>
            <a:xfrm>
              <a:off x="3444786" y="1632009"/>
              <a:ext cx="54213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Writing pencil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8798F9-9F0A-4F80-84E6-AA5E2EB9197E}"/>
                </a:ext>
              </a:extLst>
            </p:cNvPr>
            <p:cNvSpPr txBox="1"/>
            <p:nvPr/>
          </p:nvSpPr>
          <p:spPr>
            <a:xfrm>
              <a:off x="2407970" y="4846012"/>
              <a:ext cx="4860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Writing pen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72C7B3-1245-4A91-80E2-6DE1184D3B75}"/>
                </a:ext>
              </a:extLst>
            </p:cNvPr>
            <p:cNvSpPr txBox="1"/>
            <p:nvPr/>
          </p:nvSpPr>
          <p:spPr>
            <a:xfrm>
              <a:off x="3444786" y="2270699"/>
              <a:ext cx="58862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Writing pencil 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1094446-14B5-49DD-8567-602BC9ABE9B9}"/>
                </a:ext>
              </a:extLst>
            </p:cNvPr>
            <p:cNvSpPr txBox="1"/>
            <p:nvPr/>
          </p:nvSpPr>
          <p:spPr>
            <a:xfrm>
              <a:off x="3444786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E6667A-D73E-4ED4-A2EB-68CBEB4B2890}"/>
                </a:ext>
              </a:extLst>
            </p:cNvPr>
            <p:cNvSpPr txBox="1"/>
            <p:nvPr/>
          </p:nvSpPr>
          <p:spPr>
            <a:xfrm>
              <a:off x="4465832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EEB363F-C5ED-4DD6-BC73-8DCC7B8B146B}"/>
                </a:ext>
              </a:extLst>
            </p:cNvPr>
            <p:cNvSpPr txBox="1"/>
            <p:nvPr/>
          </p:nvSpPr>
          <p:spPr>
            <a:xfrm>
              <a:off x="350885" y="1632009"/>
              <a:ext cx="39145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Toolbox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E9C3CFF-6E2F-479C-BBE7-D01B35D7F934}"/>
                </a:ext>
              </a:extLst>
            </p:cNvPr>
            <p:cNvSpPr txBox="1"/>
            <p:nvPr/>
          </p:nvSpPr>
          <p:spPr>
            <a:xfrm>
              <a:off x="1383622" y="1632009"/>
              <a:ext cx="51648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Usage report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196A5F-B36E-4E35-98F1-26C7099FFCD9}"/>
                </a:ext>
              </a:extLst>
            </p:cNvPr>
            <p:cNvSpPr txBox="1"/>
            <p:nvPr/>
          </p:nvSpPr>
          <p:spPr>
            <a:xfrm>
              <a:off x="2407970" y="1632009"/>
              <a:ext cx="63511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Washing machine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87FD11B-B086-43E9-9461-814B20115DA2}"/>
                </a:ext>
              </a:extLst>
            </p:cNvPr>
            <p:cNvSpPr txBox="1"/>
            <p:nvPr/>
          </p:nvSpPr>
          <p:spPr>
            <a:xfrm>
              <a:off x="350885" y="2270699"/>
              <a:ext cx="70243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Tools / Maintenance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F88D2D-62F1-4A67-8123-8BD06F461646}"/>
                </a:ext>
              </a:extLst>
            </p:cNvPr>
            <p:cNvSpPr txBox="1"/>
            <p:nvPr/>
          </p:nvSpPr>
          <p:spPr>
            <a:xfrm>
              <a:off x="1383622" y="2270699"/>
              <a:ext cx="45236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Video play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1C1CBE-B5A2-4D02-B967-C9853115E991}"/>
                </a:ext>
              </a:extLst>
            </p:cNvPr>
            <p:cNvSpPr txBox="1"/>
            <p:nvPr/>
          </p:nvSpPr>
          <p:spPr>
            <a:xfrm>
              <a:off x="2407970" y="2270699"/>
              <a:ext cx="79701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What’s new megaphone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02D1B99-B887-438E-A96E-B1FFFC7AFC9D}"/>
                </a:ext>
              </a:extLst>
            </p:cNvPr>
            <p:cNvSpPr txBox="1"/>
            <p:nvPr/>
          </p:nvSpPr>
          <p:spPr>
            <a:xfrm>
              <a:off x="4465832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3A4B7F-D25C-460F-9D0A-FA43152E12BF}"/>
                </a:ext>
              </a:extLst>
            </p:cNvPr>
            <p:cNvSpPr txBox="1"/>
            <p:nvPr/>
          </p:nvSpPr>
          <p:spPr>
            <a:xfrm>
              <a:off x="350885" y="2915130"/>
              <a:ext cx="49725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Trend graph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85E1CD1-41AD-4FDB-998E-8443F0C01A6A}"/>
                </a:ext>
              </a:extLst>
            </p:cNvPr>
            <p:cNvSpPr txBox="1"/>
            <p:nvPr/>
          </p:nvSpPr>
          <p:spPr>
            <a:xfrm>
              <a:off x="1383622" y="2915130"/>
              <a:ext cx="43313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Voicemail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D0E3A6C-26EF-4BA8-9286-C5F7374C4BEF}"/>
                </a:ext>
              </a:extLst>
            </p:cNvPr>
            <p:cNvSpPr txBox="1"/>
            <p:nvPr/>
          </p:nvSpPr>
          <p:spPr>
            <a:xfrm>
              <a:off x="2407970" y="2915130"/>
              <a:ext cx="36260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Wizard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A8139FA-1F6C-4639-8A98-E93BD611A18F}"/>
                </a:ext>
              </a:extLst>
            </p:cNvPr>
            <p:cNvSpPr txBox="1"/>
            <p:nvPr/>
          </p:nvSpPr>
          <p:spPr>
            <a:xfrm>
              <a:off x="4465832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4F5873B-0634-4F61-9424-E8213B3A6372}"/>
                </a:ext>
              </a:extLst>
            </p:cNvPr>
            <p:cNvSpPr txBox="1"/>
            <p:nvPr/>
          </p:nvSpPr>
          <p:spPr>
            <a:xfrm>
              <a:off x="350885" y="3558887"/>
              <a:ext cx="71846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Type / Font / Writing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5720218-EBF3-47D0-82B7-4F2680D4FC72}"/>
                </a:ext>
              </a:extLst>
            </p:cNvPr>
            <p:cNvSpPr txBox="1"/>
            <p:nvPr/>
          </p:nvSpPr>
          <p:spPr>
            <a:xfrm>
              <a:off x="1383622" y="3558887"/>
              <a:ext cx="64312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Walkthrough map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7E15C7F-5B1D-4D38-8926-39C91D00B831}"/>
                </a:ext>
              </a:extLst>
            </p:cNvPr>
            <p:cNvSpPr txBox="1"/>
            <p:nvPr/>
          </p:nvSpPr>
          <p:spPr>
            <a:xfrm>
              <a:off x="2407970" y="3558887"/>
              <a:ext cx="40908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Wizard 2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476239E-E04E-4D5A-A2CC-F10486BA4CE5}"/>
                </a:ext>
              </a:extLst>
            </p:cNvPr>
            <p:cNvSpPr txBox="1"/>
            <p:nvPr/>
          </p:nvSpPr>
          <p:spPr>
            <a:xfrm>
              <a:off x="3444786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712C208-B7CC-4326-B26E-288975DEB94E}"/>
                </a:ext>
              </a:extLst>
            </p:cNvPr>
            <p:cNvSpPr txBox="1"/>
            <p:nvPr/>
          </p:nvSpPr>
          <p:spPr>
            <a:xfrm>
              <a:off x="350885" y="4201801"/>
              <a:ext cx="43794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Type style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457B1C1-3732-43A5-B800-68D86FD371E3}"/>
                </a:ext>
              </a:extLst>
            </p:cNvPr>
            <p:cNvSpPr txBox="1"/>
            <p:nvPr/>
          </p:nvSpPr>
          <p:spPr>
            <a:xfrm>
              <a:off x="1383622" y="4201801"/>
              <a:ext cx="67518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Walkthrough shoes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780861F-FEDF-4F77-8B7A-B8D837BA5304}"/>
                </a:ext>
              </a:extLst>
            </p:cNvPr>
            <p:cNvSpPr txBox="1"/>
            <p:nvPr/>
          </p:nvSpPr>
          <p:spPr>
            <a:xfrm>
              <a:off x="2407970" y="4201801"/>
              <a:ext cx="43794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Word doc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10CDF4B-6135-46C7-A4D7-C00EC1449BEE}"/>
                </a:ext>
              </a:extLst>
            </p:cNvPr>
            <p:cNvSpPr txBox="1"/>
            <p:nvPr/>
          </p:nvSpPr>
          <p:spPr>
            <a:xfrm>
              <a:off x="3444786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BBF632D-4E84-43AB-88B3-11C78802D0A6}"/>
                </a:ext>
              </a:extLst>
            </p:cNvPr>
            <p:cNvSpPr txBox="1"/>
            <p:nvPr/>
          </p:nvSpPr>
          <p:spPr>
            <a:xfrm>
              <a:off x="350885" y="4846012"/>
              <a:ext cx="36901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Upload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CFD1BE6-E8A4-41A7-8940-460BE319F23A}"/>
                </a:ext>
              </a:extLst>
            </p:cNvPr>
            <p:cNvSpPr txBox="1"/>
            <p:nvPr/>
          </p:nvSpPr>
          <p:spPr>
            <a:xfrm>
              <a:off x="1383622" y="4846012"/>
              <a:ext cx="3465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Wallet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1C93DA8-F59C-4C78-9160-18FC3F386E9C}"/>
                </a:ext>
              </a:extLst>
            </p:cNvPr>
            <p:cNvSpPr txBox="1"/>
            <p:nvPr/>
          </p:nvSpPr>
          <p:spPr>
            <a:xfrm>
              <a:off x="3444786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201A733-B5C0-4F78-A127-4F5CA549B9F5}"/>
                </a:ext>
              </a:extLst>
            </p:cNvPr>
            <p:cNvSpPr txBox="1"/>
            <p:nvPr/>
          </p:nvSpPr>
          <p:spPr>
            <a:xfrm>
              <a:off x="4465832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0A74D7C-4805-4ADA-AE0B-0B5A3BA0D551}"/>
                </a:ext>
              </a:extLst>
            </p:cNvPr>
            <p:cNvSpPr txBox="1"/>
            <p:nvPr/>
          </p:nvSpPr>
          <p:spPr>
            <a:xfrm>
              <a:off x="446583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A1FAC-E653-44C9-8DBA-AF6E90BD22B0}"/>
                </a:ext>
              </a:extLst>
            </p:cNvPr>
            <p:cNvSpPr txBox="1"/>
            <p:nvPr/>
          </p:nvSpPr>
          <p:spPr>
            <a:xfrm>
              <a:off x="5497531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0E7DBED-4706-47D8-8430-9CAF5855D5BE}"/>
                </a:ext>
              </a:extLst>
            </p:cNvPr>
            <p:cNvSpPr txBox="1"/>
            <p:nvPr/>
          </p:nvSpPr>
          <p:spPr>
            <a:xfrm>
              <a:off x="5497531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5FD2AB1-A687-40D1-BD5A-B1309E744115}"/>
                </a:ext>
              </a:extLst>
            </p:cNvPr>
            <p:cNvSpPr txBox="1"/>
            <p:nvPr/>
          </p:nvSpPr>
          <p:spPr>
            <a:xfrm>
              <a:off x="5497531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FEF6E1D-1B08-447A-B93F-52A4F352037A}"/>
                </a:ext>
              </a:extLst>
            </p:cNvPr>
            <p:cNvSpPr txBox="1"/>
            <p:nvPr/>
          </p:nvSpPr>
          <p:spPr>
            <a:xfrm>
              <a:off x="5497531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592933-6A1F-4DE8-9D5C-9AD347413F42}"/>
                </a:ext>
              </a:extLst>
            </p:cNvPr>
            <p:cNvSpPr txBox="1"/>
            <p:nvPr/>
          </p:nvSpPr>
          <p:spPr>
            <a:xfrm>
              <a:off x="5497531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77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8F42F9-EA88-4678-A36E-CA09FBBBD02D}"/>
              </a:ext>
            </a:extLst>
          </p:cNvPr>
          <p:cNvGrpSpPr/>
          <p:nvPr/>
        </p:nvGrpSpPr>
        <p:grpSpPr>
          <a:xfrm>
            <a:off x="350885" y="1632009"/>
            <a:ext cx="5364976" cy="3375586"/>
            <a:chOff x="350885" y="1632009"/>
            <a:chExt cx="5364976" cy="33755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0E5096-6AD7-41FB-A29A-237D015E1A86}"/>
                </a:ext>
              </a:extLst>
            </p:cNvPr>
            <p:cNvSpPr txBox="1"/>
            <p:nvPr/>
          </p:nvSpPr>
          <p:spPr>
            <a:xfrm>
              <a:off x="4465832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7BF734-4ECF-4EC3-8962-16E3E0D23748}"/>
                </a:ext>
              </a:extLst>
            </p:cNvPr>
            <p:cNvSpPr txBox="1"/>
            <p:nvPr/>
          </p:nvSpPr>
          <p:spPr>
            <a:xfrm>
              <a:off x="5497531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924DD5-376C-4BDA-B2CA-DBF6FDD5235C}"/>
                </a:ext>
              </a:extLst>
            </p:cNvPr>
            <p:cNvSpPr txBox="1"/>
            <p:nvPr/>
          </p:nvSpPr>
          <p:spPr>
            <a:xfrm>
              <a:off x="3444786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BD6261-DF8D-4B69-A36D-2CA129AF6E38}"/>
                </a:ext>
              </a:extLst>
            </p:cNvPr>
            <p:cNvSpPr txBox="1"/>
            <p:nvPr/>
          </p:nvSpPr>
          <p:spPr>
            <a:xfrm>
              <a:off x="2407970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FFF737-E296-4C06-A240-2A9C7A05F4E5}"/>
                </a:ext>
              </a:extLst>
            </p:cNvPr>
            <p:cNvSpPr txBox="1"/>
            <p:nvPr/>
          </p:nvSpPr>
          <p:spPr>
            <a:xfrm>
              <a:off x="3444786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F3DC00-8169-499E-8B37-994B4C00B5CE}"/>
                </a:ext>
              </a:extLst>
            </p:cNvPr>
            <p:cNvSpPr txBox="1"/>
            <p:nvPr/>
          </p:nvSpPr>
          <p:spPr>
            <a:xfrm>
              <a:off x="3444786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6BA04D-2D6D-4173-B50F-49C45E2E1998}"/>
                </a:ext>
              </a:extLst>
            </p:cNvPr>
            <p:cNvSpPr txBox="1"/>
            <p:nvPr/>
          </p:nvSpPr>
          <p:spPr>
            <a:xfrm>
              <a:off x="4465832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58BFE1-EFC5-4CC2-A59C-AFF121FA7B04}"/>
                </a:ext>
              </a:extLst>
            </p:cNvPr>
            <p:cNvSpPr txBox="1"/>
            <p:nvPr/>
          </p:nvSpPr>
          <p:spPr>
            <a:xfrm>
              <a:off x="2407970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C1AB24-0C5B-4C2B-8F56-030852DF696A}"/>
                </a:ext>
              </a:extLst>
            </p:cNvPr>
            <p:cNvSpPr txBox="1"/>
            <p:nvPr/>
          </p:nvSpPr>
          <p:spPr>
            <a:xfrm>
              <a:off x="2407970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535FD7-E3DB-4327-81DF-DF93F022D4D1}"/>
                </a:ext>
              </a:extLst>
            </p:cNvPr>
            <p:cNvSpPr txBox="1"/>
            <p:nvPr/>
          </p:nvSpPr>
          <p:spPr>
            <a:xfrm>
              <a:off x="4465832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34E5EA-9238-4AA0-8875-F39BE81A7BB9}"/>
                </a:ext>
              </a:extLst>
            </p:cNvPr>
            <p:cNvSpPr txBox="1"/>
            <p:nvPr/>
          </p:nvSpPr>
          <p:spPr>
            <a:xfrm>
              <a:off x="2407970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C92A2A-E88D-4BC1-860A-BD37D8C0603F}"/>
                </a:ext>
              </a:extLst>
            </p:cNvPr>
            <p:cNvSpPr txBox="1"/>
            <p:nvPr/>
          </p:nvSpPr>
          <p:spPr>
            <a:xfrm>
              <a:off x="4465832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B7658E-7B8C-422C-B644-30AA327F55B8}"/>
                </a:ext>
              </a:extLst>
            </p:cNvPr>
            <p:cNvSpPr txBox="1"/>
            <p:nvPr/>
          </p:nvSpPr>
          <p:spPr>
            <a:xfrm>
              <a:off x="2407970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FC99EE3-15B8-4537-967A-5146E4C228AD}"/>
                </a:ext>
              </a:extLst>
            </p:cNvPr>
            <p:cNvSpPr txBox="1"/>
            <p:nvPr/>
          </p:nvSpPr>
          <p:spPr>
            <a:xfrm>
              <a:off x="3444786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FE64E0-C958-4A3C-8BC9-F52AF80C9D48}"/>
                </a:ext>
              </a:extLst>
            </p:cNvPr>
            <p:cNvSpPr txBox="1"/>
            <p:nvPr/>
          </p:nvSpPr>
          <p:spPr>
            <a:xfrm>
              <a:off x="2407970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26EB8C-969D-4AC5-A80A-60A356821D6B}"/>
                </a:ext>
              </a:extLst>
            </p:cNvPr>
            <p:cNvSpPr txBox="1"/>
            <p:nvPr/>
          </p:nvSpPr>
          <p:spPr>
            <a:xfrm>
              <a:off x="3444786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D3CE15-6E2A-4081-9823-23CC17AFD212}"/>
                </a:ext>
              </a:extLst>
            </p:cNvPr>
            <p:cNvSpPr txBox="1"/>
            <p:nvPr/>
          </p:nvSpPr>
          <p:spPr>
            <a:xfrm>
              <a:off x="3444786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CA20CD-DAD1-45F3-ACA6-8B2BF26F984F}"/>
                </a:ext>
              </a:extLst>
            </p:cNvPr>
            <p:cNvSpPr txBox="1"/>
            <p:nvPr/>
          </p:nvSpPr>
          <p:spPr>
            <a:xfrm>
              <a:off x="4465832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1101F-4B1D-4CBD-A10C-BEFAA77D6F10}"/>
                </a:ext>
              </a:extLst>
            </p:cNvPr>
            <p:cNvSpPr txBox="1"/>
            <p:nvPr/>
          </p:nvSpPr>
          <p:spPr>
            <a:xfrm>
              <a:off x="446583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E2F7B0-E91A-47BF-A344-7BB6D66BAF1C}"/>
                </a:ext>
              </a:extLst>
            </p:cNvPr>
            <p:cNvSpPr txBox="1"/>
            <p:nvPr/>
          </p:nvSpPr>
          <p:spPr>
            <a:xfrm>
              <a:off x="5497531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07BA16-95D5-48F4-9920-6D6AA91874BC}"/>
                </a:ext>
              </a:extLst>
            </p:cNvPr>
            <p:cNvSpPr txBox="1"/>
            <p:nvPr/>
          </p:nvSpPr>
          <p:spPr>
            <a:xfrm>
              <a:off x="5497531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89C030-E19E-4C52-8ADA-F6102CA32777}"/>
                </a:ext>
              </a:extLst>
            </p:cNvPr>
            <p:cNvSpPr txBox="1"/>
            <p:nvPr/>
          </p:nvSpPr>
          <p:spPr>
            <a:xfrm>
              <a:off x="5497531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A0C28E-1CC2-4C44-9F7A-6A45573EDBD1}"/>
                </a:ext>
              </a:extLst>
            </p:cNvPr>
            <p:cNvSpPr txBox="1"/>
            <p:nvPr/>
          </p:nvSpPr>
          <p:spPr>
            <a:xfrm>
              <a:off x="5497531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16A940-CBA8-4BF1-BE5C-5F077D8C6EC7}"/>
                </a:ext>
              </a:extLst>
            </p:cNvPr>
            <p:cNvSpPr txBox="1"/>
            <p:nvPr/>
          </p:nvSpPr>
          <p:spPr>
            <a:xfrm>
              <a:off x="5497531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AE233B-0520-4880-8F6D-7DEDECF3910C}"/>
                </a:ext>
              </a:extLst>
            </p:cNvPr>
            <p:cNvSpPr txBox="1"/>
            <p:nvPr/>
          </p:nvSpPr>
          <p:spPr>
            <a:xfrm>
              <a:off x="350885" y="1632009"/>
              <a:ext cx="41870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Database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213802-4F0F-450D-B74F-C726A2F754B7}"/>
                </a:ext>
              </a:extLst>
            </p:cNvPr>
            <p:cNvSpPr txBox="1"/>
            <p:nvPr/>
          </p:nvSpPr>
          <p:spPr>
            <a:xfrm>
              <a:off x="1383622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4A36239-76F9-4F3D-9175-B1C3CBC7E3D8}"/>
                </a:ext>
              </a:extLst>
            </p:cNvPr>
            <p:cNvSpPr txBox="1"/>
            <p:nvPr/>
          </p:nvSpPr>
          <p:spPr>
            <a:xfrm>
              <a:off x="350885" y="2270699"/>
              <a:ext cx="87075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Database availability group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AF62ED9-05D9-42B8-A425-11BC30210B0C}"/>
                </a:ext>
              </a:extLst>
            </p:cNvPr>
            <p:cNvSpPr txBox="1"/>
            <p:nvPr/>
          </p:nvSpPr>
          <p:spPr>
            <a:xfrm>
              <a:off x="1383622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2212C5-7E92-407D-BA0B-900F2411E601}"/>
                </a:ext>
              </a:extLst>
            </p:cNvPr>
            <p:cNvSpPr txBox="1"/>
            <p:nvPr/>
          </p:nvSpPr>
          <p:spPr>
            <a:xfrm>
              <a:off x="350885" y="2915130"/>
              <a:ext cx="54534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Database mini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E66508-C704-4D69-96C6-A383A6817FD3}"/>
                </a:ext>
              </a:extLst>
            </p:cNvPr>
            <p:cNvSpPr txBox="1"/>
            <p:nvPr/>
          </p:nvSpPr>
          <p:spPr>
            <a:xfrm>
              <a:off x="1383622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E182D7C-1F70-4145-BE9B-4B5714B2BA9A}"/>
                </a:ext>
              </a:extLst>
            </p:cNvPr>
            <p:cNvSpPr txBox="1"/>
            <p:nvPr/>
          </p:nvSpPr>
          <p:spPr>
            <a:xfrm>
              <a:off x="350885" y="3558887"/>
              <a:ext cx="59182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Database mini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2AD2596-14FB-4C4B-BBBB-858D35CDEF5F}"/>
                </a:ext>
              </a:extLst>
            </p:cNvPr>
            <p:cNvSpPr txBox="1"/>
            <p:nvPr/>
          </p:nvSpPr>
          <p:spPr>
            <a:xfrm>
              <a:off x="1383622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9CDE34D-34B7-4007-B20B-C3C8A3814043}"/>
                </a:ext>
              </a:extLst>
            </p:cNvPr>
            <p:cNvSpPr txBox="1"/>
            <p:nvPr/>
          </p:nvSpPr>
          <p:spPr>
            <a:xfrm>
              <a:off x="350885" y="4201801"/>
              <a:ext cx="59182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Database mini 3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BBED2D-88E7-4C7D-AF75-DF8BAF04BB90}"/>
                </a:ext>
              </a:extLst>
            </p:cNvPr>
            <p:cNvSpPr txBox="1"/>
            <p:nvPr/>
          </p:nvSpPr>
          <p:spPr>
            <a:xfrm>
              <a:off x="1383622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3B0F2A-015B-452D-BE5A-3F94C5D1810E}"/>
                </a:ext>
              </a:extLst>
            </p:cNvPr>
            <p:cNvSpPr txBox="1"/>
            <p:nvPr/>
          </p:nvSpPr>
          <p:spPr>
            <a:xfrm>
              <a:off x="350885" y="4846012"/>
              <a:ext cx="58862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Database server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50A71D-0BB9-4A88-A112-A6A5F63603A6}"/>
                </a:ext>
              </a:extLst>
            </p:cNvPr>
            <p:cNvSpPr txBox="1"/>
            <p:nvPr/>
          </p:nvSpPr>
          <p:spPr>
            <a:xfrm>
              <a:off x="138362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8344D8CF-B303-4564-AD84-AC07FB7A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688" y="1799195"/>
            <a:ext cx="310896" cy="34305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633EF13-0CAF-48D2-A492-C48167CF7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688" y="2483092"/>
            <a:ext cx="310896" cy="2817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BEE5974-F695-4ACA-800F-D6E15FCC6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803" y="3141534"/>
            <a:ext cx="310896" cy="17487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F796E6D-3B7E-4544-B877-C65D0AC308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469" y="3773062"/>
            <a:ext cx="310896" cy="25260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B74BA19-1CE1-450F-BD46-7EE13671F5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693" y="4363384"/>
            <a:ext cx="310896" cy="34004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9CA1D31-E27C-46D7-AA8F-065776B669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0638" y="4377956"/>
            <a:ext cx="340043" cy="34004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A067E51-9328-4719-B2AD-B5A1ACF8E2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6021" y="5055718"/>
            <a:ext cx="310896" cy="34305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038442E-4DB0-4C29-95E5-033FE2356D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740" y="5055718"/>
            <a:ext cx="310896" cy="3430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767BD8-B36D-42C1-B295-D14D77BFE66C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62851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417C1D-7E7F-4B3E-ACFA-F2EF3882DE39}"/>
              </a:ext>
            </a:extLst>
          </p:cNvPr>
          <p:cNvGrpSpPr/>
          <p:nvPr/>
        </p:nvGrpSpPr>
        <p:grpSpPr>
          <a:xfrm>
            <a:off x="350885" y="1632009"/>
            <a:ext cx="5983735" cy="3375586"/>
            <a:chOff x="350885" y="1632009"/>
            <a:chExt cx="5983735" cy="3375586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AACDFA5-C8A2-4B76-9BB3-07622DAA43D8}"/>
                </a:ext>
              </a:extLst>
            </p:cNvPr>
            <p:cNvSpPr txBox="1"/>
            <p:nvPr/>
          </p:nvSpPr>
          <p:spPr>
            <a:xfrm>
              <a:off x="4465832" y="1632009"/>
              <a:ext cx="2792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NIC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431C2A1-F884-4832-AB83-CDF1EB8C012B}"/>
                </a:ext>
              </a:extLst>
            </p:cNvPr>
            <p:cNvSpPr txBox="1"/>
            <p:nvPr/>
          </p:nvSpPr>
          <p:spPr>
            <a:xfrm>
              <a:off x="5497531" y="1632009"/>
              <a:ext cx="57259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Router wireless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BE5251E-F40A-4711-8DEB-9FCE45EF8147}"/>
                </a:ext>
              </a:extLst>
            </p:cNvPr>
            <p:cNvSpPr txBox="1"/>
            <p:nvPr/>
          </p:nvSpPr>
          <p:spPr>
            <a:xfrm>
              <a:off x="3444786" y="1632009"/>
              <a:ext cx="36099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Laptop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746036D-24CE-46AE-86EC-A3C311B34542}"/>
                </a:ext>
              </a:extLst>
            </p:cNvPr>
            <p:cNvSpPr txBox="1"/>
            <p:nvPr/>
          </p:nvSpPr>
          <p:spPr>
            <a:xfrm>
              <a:off x="2407970" y="4846012"/>
              <a:ext cx="39305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Headset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E55C7D9-C392-42FC-A828-61BF58A5D354}"/>
                </a:ext>
              </a:extLst>
            </p:cNvPr>
            <p:cNvSpPr txBox="1"/>
            <p:nvPr/>
          </p:nvSpPr>
          <p:spPr>
            <a:xfrm>
              <a:off x="3444786" y="2270699"/>
              <a:ext cx="73930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Load balancer symbol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7B4C3E9-E179-4EED-85DA-5D2615E31570}"/>
                </a:ext>
              </a:extLst>
            </p:cNvPr>
            <p:cNvSpPr txBox="1"/>
            <p:nvPr/>
          </p:nvSpPr>
          <p:spPr>
            <a:xfrm>
              <a:off x="3444786" y="2915130"/>
              <a:ext cx="65434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Microphone, mute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DACC63B-0896-4B82-BC23-7F5F0DD81B8C}"/>
                </a:ext>
              </a:extLst>
            </p:cNvPr>
            <p:cNvSpPr txBox="1"/>
            <p:nvPr/>
          </p:nvSpPr>
          <p:spPr>
            <a:xfrm>
              <a:off x="4465832" y="3558887"/>
              <a:ext cx="35458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Printer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0BA3A75-E304-46D3-8953-4D6A18EDA658}"/>
                </a:ext>
              </a:extLst>
            </p:cNvPr>
            <p:cNvSpPr txBox="1"/>
            <p:nvPr/>
          </p:nvSpPr>
          <p:spPr>
            <a:xfrm>
              <a:off x="350885" y="1632009"/>
              <a:ext cx="83869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Access data from desktop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354E3D-CE64-41DC-92D0-FAB76822FC57}"/>
                </a:ext>
              </a:extLst>
            </p:cNvPr>
            <p:cNvSpPr txBox="1"/>
            <p:nvPr/>
          </p:nvSpPr>
          <p:spPr>
            <a:xfrm>
              <a:off x="1383622" y="1632009"/>
              <a:ext cx="41710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Data jack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991A401-1AAC-435C-9067-78B75C67C614}"/>
                </a:ext>
              </a:extLst>
            </p:cNvPr>
            <p:cNvSpPr txBox="1"/>
            <p:nvPr/>
          </p:nvSpPr>
          <p:spPr>
            <a:xfrm>
              <a:off x="2407970" y="1632009"/>
              <a:ext cx="56778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Device settings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F351E1B-848F-47BF-BADC-A90C9AE31E79}"/>
                </a:ext>
              </a:extLst>
            </p:cNvPr>
            <p:cNvSpPr txBox="1"/>
            <p:nvPr/>
          </p:nvSpPr>
          <p:spPr>
            <a:xfrm>
              <a:off x="350885" y="2270699"/>
              <a:ext cx="43313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Bluetooth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E7A296C-5D3C-4B6D-B64E-4FD64FBBBBD7}"/>
                </a:ext>
              </a:extLst>
            </p:cNvPr>
            <p:cNvSpPr txBox="1"/>
            <p:nvPr/>
          </p:nvSpPr>
          <p:spPr>
            <a:xfrm>
              <a:off x="1383622" y="2270699"/>
              <a:ext cx="84189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Device desktop download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E512085-41F8-4826-BBD7-0D595E9307A0}"/>
                </a:ext>
              </a:extLst>
            </p:cNvPr>
            <p:cNvSpPr txBox="1"/>
            <p:nvPr/>
          </p:nvSpPr>
          <p:spPr>
            <a:xfrm>
              <a:off x="2407970" y="2270699"/>
              <a:ext cx="72006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Devices laptop tablet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5C4D27-8501-427E-8FDE-1725E4B347FB}"/>
                </a:ext>
              </a:extLst>
            </p:cNvPr>
            <p:cNvSpPr txBox="1"/>
            <p:nvPr/>
          </p:nvSpPr>
          <p:spPr>
            <a:xfrm>
              <a:off x="4465832" y="2270699"/>
              <a:ext cx="28405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PBX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2AA1D11-B09C-49E3-9C35-47775F621BCA}"/>
                </a:ext>
              </a:extLst>
            </p:cNvPr>
            <p:cNvSpPr txBox="1"/>
            <p:nvPr/>
          </p:nvSpPr>
          <p:spPr>
            <a:xfrm>
              <a:off x="350885" y="2915130"/>
              <a:ext cx="4395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Calculator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C143447-C0AC-4BA5-AC3C-3C46929F1452}"/>
                </a:ext>
              </a:extLst>
            </p:cNvPr>
            <p:cNvSpPr txBox="1"/>
            <p:nvPr/>
          </p:nvSpPr>
          <p:spPr>
            <a:xfrm>
              <a:off x="1383622" y="2915130"/>
              <a:ext cx="81464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Device mobile download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D5D3279-BF65-4A34-83EE-DC6DF691DB68}"/>
                </a:ext>
              </a:extLst>
            </p:cNvPr>
            <p:cNvSpPr txBox="1"/>
            <p:nvPr/>
          </p:nvSpPr>
          <p:spPr>
            <a:xfrm>
              <a:off x="2407970" y="2915130"/>
              <a:ext cx="40107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Gateway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FFB6EFF-993A-489D-8DFF-DB8E901EFD3B}"/>
                </a:ext>
              </a:extLst>
            </p:cNvPr>
            <p:cNvSpPr txBox="1"/>
            <p:nvPr/>
          </p:nvSpPr>
          <p:spPr>
            <a:xfrm>
              <a:off x="4465832" y="2915130"/>
              <a:ext cx="56137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Phone handset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1712A12-A45B-4EBA-B7FE-473EF1645D24}"/>
                </a:ext>
              </a:extLst>
            </p:cNvPr>
            <p:cNvSpPr txBox="1"/>
            <p:nvPr/>
          </p:nvSpPr>
          <p:spPr>
            <a:xfrm>
              <a:off x="350885" y="3558887"/>
              <a:ext cx="4860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Calculator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C1BA75B-42E9-49FF-95F3-BB0596483DAD}"/>
                </a:ext>
              </a:extLst>
            </p:cNvPr>
            <p:cNvSpPr txBox="1"/>
            <p:nvPr/>
          </p:nvSpPr>
          <p:spPr>
            <a:xfrm>
              <a:off x="1383622" y="3558887"/>
              <a:ext cx="70884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Device mobile tablet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8A411EF-ABDA-4CAD-906B-4B07A9F7E6C4}"/>
                </a:ext>
              </a:extLst>
            </p:cNvPr>
            <p:cNvSpPr txBox="1"/>
            <p:nvPr/>
          </p:nvSpPr>
          <p:spPr>
            <a:xfrm>
              <a:off x="2407970" y="3558887"/>
              <a:ext cx="5998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Gateway symbol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3B65FC9-DFC8-4166-84D6-CB58792CC57E}"/>
                </a:ext>
              </a:extLst>
            </p:cNvPr>
            <p:cNvSpPr txBox="1"/>
            <p:nvPr/>
          </p:nvSpPr>
          <p:spPr>
            <a:xfrm>
              <a:off x="3444786" y="3558887"/>
              <a:ext cx="72808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Microphone, webcast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999CCBB-D614-42A6-9962-91F96BE9918B}"/>
                </a:ext>
              </a:extLst>
            </p:cNvPr>
            <p:cNvSpPr txBox="1"/>
            <p:nvPr/>
          </p:nvSpPr>
          <p:spPr>
            <a:xfrm>
              <a:off x="350885" y="4201801"/>
              <a:ext cx="42992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CD / DVD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7D3339B-2B56-400C-8D6F-886C1322CF5A}"/>
                </a:ext>
              </a:extLst>
            </p:cNvPr>
            <p:cNvSpPr txBox="1"/>
            <p:nvPr/>
          </p:nvSpPr>
          <p:spPr>
            <a:xfrm>
              <a:off x="1383622" y="4201801"/>
              <a:ext cx="3786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Devices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AECE771-C6CF-4763-BDA8-2AF3FE1B1151}"/>
                </a:ext>
              </a:extLst>
            </p:cNvPr>
            <p:cNvSpPr txBox="1"/>
            <p:nvPr/>
          </p:nvSpPr>
          <p:spPr>
            <a:xfrm>
              <a:off x="2407970" y="4201801"/>
              <a:ext cx="42672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Hard disk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A9AE3FB-D716-461C-94F7-B1255477E92E}"/>
                </a:ext>
              </a:extLst>
            </p:cNvPr>
            <p:cNvSpPr txBox="1"/>
            <p:nvPr/>
          </p:nvSpPr>
          <p:spPr>
            <a:xfrm>
              <a:off x="3444786" y="4201801"/>
              <a:ext cx="51007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Monitor / TV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306373F-BA40-4F1B-B8E2-6D05044C43C2}"/>
                </a:ext>
              </a:extLst>
            </p:cNvPr>
            <p:cNvSpPr txBox="1"/>
            <p:nvPr/>
          </p:nvSpPr>
          <p:spPr>
            <a:xfrm>
              <a:off x="350885" y="4846012"/>
              <a:ext cx="67518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Cell phone, generic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A2331F1-EA1E-4DAA-AAE3-18998E007654}"/>
                </a:ext>
              </a:extLst>
            </p:cNvPr>
            <p:cNvSpPr txBox="1"/>
            <p:nvPr/>
          </p:nvSpPr>
          <p:spPr>
            <a:xfrm>
              <a:off x="1383622" y="4846012"/>
              <a:ext cx="42511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Devices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CFD289B-158B-4692-8122-60BE67ACC0B1}"/>
                </a:ext>
              </a:extLst>
            </p:cNvPr>
            <p:cNvSpPr txBox="1"/>
            <p:nvPr/>
          </p:nvSpPr>
          <p:spPr>
            <a:xfrm>
              <a:off x="3444786" y="4846012"/>
              <a:ext cx="35618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Mouse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5D2AF53-9DE7-4B1D-B516-7CB67C2C3009}"/>
                </a:ext>
              </a:extLst>
            </p:cNvPr>
            <p:cNvSpPr txBox="1"/>
            <p:nvPr/>
          </p:nvSpPr>
          <p:spPr>
            <a:xfrm>
              <a:off x="4465832" y="4201801"/>
              <a:ext cx="35618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Router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CD48D06-D7F3-4F24-99B6-50F61218BA4A}"/>
                </a:ext>
              </a:extLst>
            </p:cNvPr>
            <p:cNvSpPr txBox="1"/>
            <p:nvPr/>
          </p:nvSpPr>
          <p:spPr>
            <a:xfrm>
              <a:off x="4465832" y="4846012"/>
              <a:ext cx="68320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Router access point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58937F-2A08-4A3A-AB69-BD75826C482D}"/>
                </a:ext>
              </a:extLst>
            </p:cNvPr>
            <p:cNvSpPr txBox="1"/>
            <p:nvPr/>
          </p:nvSpPr>
          <p:spPr>
            <a:xfrm>
              <a:off x="5497531" y="2270699"/>
              <a:ext cx="38023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Screens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8A33A63-3359-4BB1-8A40-4A3939276FAB}"/>
                </a:ext>
              </a:extLst>
            </p:cNvPr>
            <p:cNvSpPr txBox="1"/>
            <p:nvPr/>
          </p:nvSpPr>
          <p:spPr>
            <a:xfrm>
              <a:off x="5497531" y="2915130"/>
              <a:ext cx="42672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Screens 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71EA004-8D6D-4E7D-80FE-5805813E6E4E}"/>
                </a:ext>
              </a:extLst>
            </p:cNvPr>
            <p:cNvSpPr txBox="1"/>
            <p:nvPr/>
          </p:nvSpPr>
          <p:spPr>
            <a:xfrm>
              <a:off x="5497531" y="3558887"/>
              <a:ext cx="83708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Share on multiple devices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08148FA-D148-43FB-94AD-42E5F6D837B2}"/>
                </a:ext>
              </a:extLst>
            </p:cNvPr>
            <p:cNvSpPr txBox="1"/>
            <p:nvPr/>
          </p:nvSpPr>
          <p:spPr>
            <a:xfrm>
              <a:off x="5497531" y="4201801"/>
              <a:ext cx="46198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Slide stand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9AB395F-F9A4-4021-B06C-DD2495A2FFC6}"/>
                </a:ext>
              </a:extLst>
            </p:cNvPr>
            <p:cNvSpPr txBox="1"/>
            <p:nvPr/>
          </p:nvSpPr>
          <p:spPr>
            <a:xfrm>
              <a:off x="5497531" y="4846012"/>
              <a:ext cx="44435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Smartcard</a:t>
              </a:r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D1F44B-C0A7-4B12-901C-3DDA8F750926}"/>
              </a:ext>
            </a:extLst>
          </p:cNvPr>
          <p:cNvSpPr txBox="1">
            <a:spLocks/>
          </p:cNvSpPr>
          <p:nvPr/>
        </p:nvSpPr>
        <p:spPr>
          <a:xfrm>
            <a:off x="4848808" y="5981853"/>
            <a:ext cx="1485543" cy="35151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D7BF38-1D70-42D4-8A00-A5245BD31FA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52925-D962-4284-BE6D-2136F3712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9" y="6164064"/>
            <a:ext cx="796733" cy="169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448A0-8F4D-4627-9F4F-894D03C7A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45" y="143985"/>
            <a:ext cx="524506" cy="5463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1505E5-BF81-4DFD-9A99-037879348AC7}"/>
              </a:ext>
            </a:extLst>
          </p:cNvPr>
          <p:cNvSpPr txBox="1"/>
          <p:nvPr/>
        </p:nvSpPr>
        <p:spPr>
          <a:xfrm>
            <a:off x="250399" y="257026"/>
            <a:ext cx="2368110" cy="30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4D4D4D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Max 2019 Visual Updates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68BEFC-BFD5-4B82-9089-DE61DB144AB5}"/>
              </a:ext>
            </a:extLst>
          </p:cNvPr>
          <p:cNvCxnSpPr/>
          <p:nvPr/>
        </p:nvCxnSpPr>
        <p:spPr>
          <a:xfrm>
            <a:off x="2323549" y="274800"/>
            <a:ext cx="0" cy="30246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874FD6-6757-4070-9113-DF4D2CDD1CAA}"/>
              </a:ext>
            </a:extLst>
          </p:cNvPr>
          <p:cNvSpPr txBox="1"/>
          <p:nvPr/>
        </p:nvSpPr>
        <p:spPr>
          <a:xfrm>
            <a:off x="2374025" y="288798"/>
            <a:ext cx="1119530" cy="2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4" dirty="0">
                <a:solidFill>
                  <a:srgbClr val="4D4D4D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Office MAX Symbol Library</a:t>
            </a:r>
          </a:p>
          <a:p>
            <a:r>
              <a:rPr lang="en-US" sz="534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Enclosures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2F51900-373C-4A8F-8470-95236E251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782" y="1827673"/>
            <a:ext cx="310896" cy="31089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6266999-6F03-4C29-A6CC-65727356E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782" y="2366959"/>
            <a:ext cx="310896" cy="49743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7F51303-B857-43EC-B8E7-66341C21C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435" y="3746962"/>
            <a:ext cx="310896" cy="31089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04FC5A7-28BB-4D9C-B0B2-D932153D2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5435" y="3126776"/>
            <a:ext cx="310896" cy="31089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50DAEFD-C332-4493-B30A-B7392370A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848" y="4393099"/>
            <a:ext cx="310896" cy="310896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25DE302-C9FF-46AC-A391-EA1D923A2F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7459" y="5029147"/>
            <a:ext cx="219456" cy="39014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3468E0E-08BD-4F75-9EFC-D2AD0C4257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41374" y="1770100"/>
            <a:ext cx="310896" cy="36846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E2B4FECB-8266-454C-8E22-2005078B7D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91374" y="2448813"/>
            <a:ext cx="310896" cy="30118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63E3B536-0680-4B15-995A-6979DEE5DC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05659" y="2448813"/>
            <a:ext cx="310896" cy="30118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5187D08-4694-46E6-B092-8B8C524EE5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40666" y="3033513"/>
            <a:ext cx="219456" cy="468173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E7741FD-FC74-4E2E-BE58-80C91F9FBE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71238" y="3033512"/>
            <a:ext cx="219456" cy="468173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9706077-4951-4378-ADC0-219D6AA2CB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601952" y="3764107"/>
            <a:ext cx="402336" cy="27660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59D15EB-7D80-48A1-90B2-8E9B7ABD42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603402" y="4362342"/>
            <a:ext cx="402336" cy="33947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CD638FED-46AF-4F1B-A290-91EBFAEAAD9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70156" y="5061990"/>
            <a:ext cx="310896" cy="22206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294A144-DB0C-406A-A8B8-F4DAC4E4FBD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832767" y="5017370"/>
            <a:ext cx="310896" cy="3108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7BC7F6B-DA16-470C-A5AE-F4CCF21DC3B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667966" y="1833756"/>
            <a:ext cx="310896" cy="31089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ABF9672-C74F-49EB-866E-50070B127E2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74899" y="2460228"/>
            <a:ext cx="310896" cy="3108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70942D67-B147-4C88-BE56-E72D4722319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18193" y="3065271"/>
            <a:ext cx="310896" cy="3108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40415320-5435-496F-919F-0ADD4CEED2F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899130" y="3065271"/>
            <a:ext cx="310896" cy="310896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D73D41D7-B455-4181-83C6-1775CD34583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667966" y="3746962"/>
            <a:ext cx="310896" cy="310896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45607E5F-EEAE-4500-AD2C-A4490599569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507316" y="4485753"/>
            <a:ext cx="310896" cy="10687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08A39C51-365F-4F6C-A459-144A38DC71B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903726" y="4485753"/>
            <a:ext cx="310896" cy="106871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B21706F7-B21D-4461-928F-0153A2EA7D6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13722" y="5008661"/>
            <a:ext cx="310896" cy="310896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4BA63B5-5D9C-4578-B3D1-1238B98A19A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899130" y="5007595"/>
            <a:ext cx="310896" cy="31089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1EBBB665-BC19-407C-A32B-F9B2FBD20CB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694558" y="1809744"/>
            <a:ext cx="402336" cy="28918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60C9494-648A-45B2-99B4-13F922D5E73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703626" y="2432282"/>
            <a:ext cx="310896" cy="35531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6AE3BB68-7569-4B7B-9991-B7E18963D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740278" y="3070298"/>
            <a:ext cx="310896" cy="394599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EB6886D-61B3-4B57-BD63-8D04B6BD58E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740278" y="3697218"/>
            <a:ext cx="310896" cy="410383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B14B5BB-E834-4088-A557-505F6296FE2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658402" y="4374915"/>
            <a:ext cx="402336" cy="31432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F8743EF0-8D32-45A9-B388-48CA92E6F20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703626" y="4981647"/>
            <a:ext cx="274320" cy="41801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72190FE-4EE6-41E1-A742-9BA36AF4DB8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763404" y="1842605"/>
            <a:ext cx="310896" cy="223457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A8A6FAF1-A9E6-4504-8EB5-67B3EEEB895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614154" y="2517636"/>
            <a:ext cx="310896" cy="223457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C080B36-D2C1-455F-96B2-96BE90F8AA6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994503" y="2517636"/>
            <a:ext cx="310896" cy="223457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2D04381D-5CE8-4E53-86AA-74C28D47604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745076" y="3110409"/>
            <a:ext cx="310896" cy="310896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C640CBE9-50F3-42F6-B8B6-71A5EF291E8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573035" y="3764556"/>
            <a:ext cx="310896" cy="26231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4BAAEE08-40DB-473D-B9DB-ED30899A7C1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918852" y="3756563"/>
            <a:ext cx="310896" cy="262319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0C9BF771-4B68-45C4-A804-C56D0B3DC69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722666" y="4453250"/>
            <a:ext cx="402336" cy="176022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81B98E2B-1710-448F-B050-EF4F3D33940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727148" y="5031927"/>
            <a:ext cx="402336" cy="28918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5B29D510-BD1E-4217-9694-BA10DD502AEF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636468" y="1809260"/>
            <a:ext cx="310896" cy="35531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C2E4C17C-6B82-4CE7-B575-173F958CB0E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047714" y="1806412"/>
            <a:ext cx="310896" cy="35531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B31B50A7-E907-4EDF-920F-362186F5ACA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5778903" y="2511253"/>
            <a:ext cx="310896" cy="252603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946B4E73-C009-461C-8CF5-5A5F9E47F0CA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774244" y="3119503"/>
            <a:ext cx="310896" cy="31089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5D5A4F83-2758-4778-98E2-F416BCC52C7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774244" y="3716715"/>
            <a:ext cx="310896" cy="310896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F6A17CD4-4F3F-4D4E-BB48-6B12BC589A1D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759228" y="4393099"/>
            <a:ext cx="310896" cy="310896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A791DEBD-F196-44E2-8F01-19C906FE1D7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728524" y="4971650"/>
            <a:ext cx="402336" cy="40233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48775567-37E2-4D13-BEA1-BFCE390F3EC3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3294969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63D730E-6724-4809-BEA8-22B230C22A40}"/>
              </a:ext>
            </a:extLst>
          </p:cNvPr>
          <p:cNvGrpSpPr/>
          <p:nvPr/>
        </p:nvGrpSpPr>
        <p:grpSpPr>
          <a:xfrm>
            <a:off x="350885" y="1632009"/>
            <a:ext cx="5364976" cy="3375586"/>
            <a:chOff x="350885" y="1632009"/>
            <a:chExt cx="5364976" cy="33755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A5DAF3-BBC2-4D73-B30B-803A8A7731A8}"/>
                </a:ext>
              </a:extLst>
            </p:cNvPr>
            <p:cNvSpPr txBox="1"/>
            <p:nvPr/>
          </p:nvSpPr>
          <p:spPr>
            <a:xfrm>
              <a:off x="4465832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5718FB-16B7-40A2-A04D-2FA16860590C}"/>
                </a:ext>
              </a:extLst>
            </p:cNvPr>
            <p:cNvSpPr txBox="1"/>
            <p:nvPr/>
          </p:nvSpPr>
          <p:spPr>
            <a:xfrm>
              <a:off x="5497531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4606CC-AF41-476E-A769-545736053386}"/>
                </a:ext>
              </a:extLst>
            </p:cNvPr>
            <p:cNvSpPr txBox="1"/>
            <p:nvPr/>
          </p:nvSpPr>
          <p:spPr>
            <a:xfrm>
              <a:off x="3444786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B230AF-A734-4FE6-AF8C-A881AEB94167}"/>
                </a:ext>
              </a:extLst>
            </p:cNvPr>
            <p:cNvSpPr txBox="1"/>
            <p:nvPr/>
          </p:nvSpPr>
          <p:spPr>
            <a:xfrm>
              <a:off x="2407970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D01EEC-4648-4C19-B545-4ACBD7C792A6}"/>
                </a:ext>
              </a:extLst>
            </p:cNvPr>
            <p:cNvSpPr txBox="1"/>
            <p:nvPr/>
          </p:nvSpPr>
          <p:spPr>
            <a:xfrm>
              <a:off x="3444786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53802A-881C-4D75-91C0-B9796E672345}"/>
                </a:ext>
              </a:extLst>
            </p:cNvPr>
            <p:cNvSpPr txBox="1"/>
            <p:nvPr/>
          </p:nvSpPr>
          <p:spPr>
            <a:xfrm>
              <a:off x="3444786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F7856E-FB57-4EE3-827C-2CCF3AA9170F}"/>
                </a:ext>
              </a:extLst>
            </p:cNvPr>
            <p:cNvSpPr txBox="1"/>
            <p:nvPr/>
          </p:nvSpPr>
          <p:spPr>
            <a:xfrm>
              <a:off x="4465832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5FB047-A3E9-410D-A5F4-4841915C3D33}"/>
                </a:ext>
              </a:extLst>
            </p:cNvPr>
            <p:cNvSpPr txBox="1"/>
            <p:nvPr/>
          </p:nvSpPr>
          <p:spPr>
            <a:xfrm>
              <a:off x="350885" y="1632009"/>
              <a:ext cx="34977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Switch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CFBFDA-198A-4626-9FFA-49C2856E8844}"/>
                </a:ext>
              </a:extLst>
            </p:cNvPr>
            <p:cNvSpPr txBox="1"/>
            <p:nvPr/>
          </p:nvSpPr>
          <p:spPr>
            <a:xfrm>
              <a:off x="1383622" y="1632009"/>
              <a:ext cx="58060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Video camera 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5AF372-C2AB-44B0-9966-3BF11A109EAD}"/>
                </a:ext>
              </a:extLst>
            </p:cNvPr>
            <p:cNvSpPr txBox="1"/>
            <p:nvPr/>
          </p:nvSpPr>
          <p:spPr>
            <a:xfrm>
              <a:off x="2407970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ED7A2B-5347-4FFD-8F90-4BE016F5F475}"/>
                </a:ext>
              </a:extLst>
            </p:cNvPr>
            <p:cNvSpPr txBox="1"/>
            <p:nvPr/>
          </p:nvSpPr>
          <p:spPr>
            <a:xfrm>
              <a:off x="350885" y="2270699"/>
              <a:ext cx="39626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Switch 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B957F6-BDD5-4D25-8E66-094E5C84ABCC}"/>
                </a:ext>
              </a:extLst>
            </p:cNvPr>
            <p:cNvSpPr txBox="1"/>
            <p:nvPr/>
          </p:nvSpPr>
          <p:spPr>
            <a:xfrm>
              <a:off x="1383622" y="2270699"/>
              <a:ext cx="58060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Virtual machine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E001DA-C48C-4160-9630-9FC8E29389B2}"/>
                </a:ext>
              </a:extLst>
            </p:cNvPr>
            <p:cNvSpPr txBox="1"/>
            <p:nvPr/>
          </p:nvSpPr>
          <p:spPr>
            <a:xfrm>
              <a:off x="2407970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AFC6B4-8C28-4D71-9E02-4513D7C2766C}"/>
                </a:ext>
              </a:extLst>
            </p:cNvPr>
            <p:cNvSpPr txBox="1"/>
            <p:nvPr/>
          </p:nvSpPr>
          <p:spPr>
            <a:xfrm>
              <a:off x="4465832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541267-B04F-41C9-AC67-F7C86E29610B}"/>
                </a:ext>
              </a:extLst>
            </p:cNvPr>
            <p:cNvSpPr txBox="1"/>
            <p:nvPr/>
          </p:nvSpPr>
          <p:spPr>
            <a:xfrm>
              <a:off x="350885" y="2915130"/>
              <a:ext cx="55976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Tablet, generic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6582A8-6D21-4414-82AA-9BA1D24A14FE}"/>
                </a:ext>
              </a:extLst>
            </p:cNvPr>
            <p:cNvSpPr txBox="1"/>
            <p:nvPr/>
          </p:nvSpPr>
          <p:spPr>
            <a:xfrm>
              <a:off x="1383622" y="2915130"/>
              <a:ext cx="47481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VPN device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E24679-5C9B-4DCE-9A88-6252B5997C9D}"/>
                </a:ext>
              </a:extLst>
            </p:cNvPr>
            <p:cNvSpPr txBox="1"/>
            <p:nvPr/>
          </p:nvSpPr>
          <p:spPr>
            <a:xfrm>
              <a:off x="2407970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F5F2D1-1972-422D-A12D-9BF54EB7CC5D}"/>
                </a:ext>
              </a:extLst>
            </p:cNvPr>
            <p:cNvSpPr txBox="1"/>
            <p:nvPr/>
          </p:nvSpPr>
          <p:spPr>
            <a:xfrm>
              <a:off x="4465832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D3EE7A-8BDD-4E44-8315-78B43EE34F6C}"/>
                </a:ext>
              </a:extLst>
            </p:cNvPr>
            <p:cNvSpPr txBox="1"/>
            <p:nvPr/>
          </p:nvSpPr>
          <p:spPr>
            <a:xfrm>
              <a:off x="350885" y="3558887"/>
              <a:ext cx="93487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Upload from multiple devices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286DDF-26EB-4009-BDDA-26FA54FBD1E1}"/>
                </a:ext>
              </a:extLst>
            </p:cNvPr>
            <p:cNvSpPr txBox="1"/>
            <p:nvPr/>
          </p:nvSpPr>
          <p:spPr>
            <a:xfrm>
              <a:off x="1383622" y="3558887"/>
              <a:ext cx="40908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Webcam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F853B58-43BF-4645-AA77-20327565814E}"/>
                </a:ext>
              </a:extLst>
            </p:cNvPr>
            <p:cNvSpPr txBox="1"/>
            <p:nvPr/>
          </p:nvSpPr>
          <p:spPr>
            <a:xfrm>
              <a:off x="2407970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7A52AA0-1A5C-4A11-96C5-3D437A5783CB}"/>
                </a:ext>
              </a:extLst>
            </p:cNvPr>
            <p:cNvSpPr txBox="1"/>
            <p:nvPr/>
          </p:nvSpPr>
          <p:spPr>
            <a:xfrm>
              <a:off x="3444786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D25C7D-72CA-4081-81BA-E0F6F9CD6EB4}"/>
                </a:ext>
              </a:extLst>
            </p:cNvPr>
            <p:cNvSpPr txBox="1"/>
            <p:nvPr/>
          </p:nvSpPr>
          <p:spPr>
            <a:xfrm>
              <a:off x="350885" y="4201801"/>
              <a:ext cx="63831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Use on all devices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D38BD05-80B7-403F-A6D9-208C20E5092A}"/>
                </a:ext>
              </a:extLst>
            </p:cNvPr>
            <p:cNvSpPr txBox="1"/>
            <p:nvPr/>
          </p:nvSpPr>
          <p:spPr>
            <a:xfrm>
              <a:off x="1383622" y="4201801"/>
              <a:ext cx="49404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Workstation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C49CEDF-2B67-47B9-832D-97770E47E98E}"/>
                </a:ext>
              </a:extLst>
            </p:cNvPr>
            <p:cNvSpPr txBox="1"/>
            <p:nvPr/>
          </p:nvSpPr>
          <p:spPr>
            <a:xfrm>
              <a:off x="2407970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44287C0-633F-4E66-BCD0-E4E282661CA2}"/>
                </a:ext>
              </a:extLst>
            </p:cNvPr>
            <p:cNvSpPr txBox="1"/>
            <p:nvPr/>
          </p:nvSpPr>
          <p:spPr>
            <a:xfrm>
              <a:off x="3444786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911ABF-561B-4568-8D5D-8BFA2A68DD77}"/>
                </a:ext>
              </a:extLst>
            </p:cNvPr>
            <p:cNvSpPr txBox="1"/>
            <p:nvPr/>
          </p:nvSpPr>
          <p:spPr>
            <a:xfrm>
              <a:off x="350885" y="4846012"/>
              <a:ext cx="53412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Video camera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D1C6FA-93BB-49A4-9D6A-D4B1CF53DC86}"/>
                </a:ext>
              </a:extLst>
            </p:cNvPr>
            <p:cNvSpPr txBox="1"/>
            <p:nvPr/>
          </p:nvSpPr>
          <p:spPr>
            <a:xfrm>
              <a:off x="138362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1CDB10-40A4-4AB1-AF14-D591320A30FB}"/>
                </a:ext>
              </a:extLst>
            </p:cNvPr>
            <p:cNvSpPr txBox="1"/>
            <p:nvPr/>
          </p:nvSpPr>
          <p:spPr>
            <a:xfrm>
              <a:off x="3444786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5284BEA-0C4F-465A-87F3-5A99B428DBC2}"/>
                </a:ext>
              </a:extLst>
            </p:cNvPr>
            <p:cNvSpPr txBox="1"/>
            <p:nvPr/>
          </p:nvSpPr>
          <p:spPr>
            <a:xfrm>
              <a:off x="4465832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517FBC3-AD47-4D6B-9881-C0F0945FC6DA}"/>
                </a:ext>
              </a:extLst>
            </p:cNvPr>
            <p:cNvSpPr txBox="1"/>
            <p:nvPr/>
          </p:nvSpPr>
          <p:spPr>
            <a:xfrm>
              <a:off x="446583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BB41FE1-29D7-48B1-B515-8F9902FE5175}"/>
                </a:ext>
              </a:extLst>
            </p:cNvPr>
            <p:cNvSpPr txBox="1"/>
            <p:nvPr/>
          </p:nvSpPr>
          <p:spPr>
            <a:xfrm>
              <a:off x="5497531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A02F47-C5D9-42C0-9AF0-283A0450087D}"/>
                </a:ext>
              </a:extLst>
            </p:cNvPr>
            <p:cNvSpPr txBox="1"/>
            <p:nvPr/>
          </p:nvSpPr>
          <p:spPr>
            <a:xfrm>
              <a:off x="5497531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B9A8A6A-556F-44EF-B404-98EF9AA05240}"/>
                </a:ext>
              </a:extLst>
            </p:cNvPr>
            <p:cNvSpPr txBox="1"/>
            <p:nvPr/>
          </p:nvSpPr>
          <p:spPr>
            <a:xfrm>
              <a:off x="5497531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F91B03-1B7A-47FE-8102-B07006291DC5}"/>
                </a:ext>
              </a:extLst>
            </p:cNvPr>
            <p:cNvSpPr txBox="1"/>
            <p:nvPr/>
          </p:nvSpPr>
          <p:spPr>
            <a:xfrm>
              <a:off x="5497531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28C748E-9BD6-48F8-91F5-C8A0B37D28DB}"/>
                </a:ext>
              </a:extLst>
            </p:cNvPr>
            <p:cNvSpPr txBox="1"/>
            <p:nvPr/>
          </p:nvSpPr>
          <p:spPr>
            <a:xfrm>
              <a:off x="5497531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8A9C0F6-24B2-4D3E-9093-A650306ACA79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Devices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025F6FD3-4B8B-41EA-9274-50158105E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928" y="3099613"/>
            <a:ext cx="402336" cy="28918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AAA286D-6EEE-4C1D-B488-700BF9718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928" y="3699110"/>
            <a:ext cx="402336" cy="40233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5533367-B42A-46C6-BF2B-A2D9F29BA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908" y="4327662"/>
            <a:ext cx="402336" cy="40233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8C98BC4-FAD0-4103-88FF-086973A5A6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872" y="5123609"/>
            <a:ext cx="310896" cy="136017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C92515F-DF20-4F4C-AF9F-B166174441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33885" y="1831226"/>
            <a:ext cx="310896" cy="31089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3749D5F-A585-435D-ADFC-022397C4AF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88165" y="2461742"/>
            <a:ext cx="402336" cy="31432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BD4B1DB9-607B-4A9D-959F-9DE5075D9B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13069" y="3175051"/>
            <a:ext cx="402336" cy="13830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EAEE754-2DAB-4F75-8FB3-70FCCAC762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58947" y="3719173"/>
            <a:ext cx="310896" cy="36846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7561186-6750-4916-BDF1-313045355DF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90574" y="3719173"/>
            <a:ext cx="310896" cy="36846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4D862E5-E712-462A-B5A5-C1A2F4D57B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13069" y="4371667"/>
            <a:ext cx="402336" cy="31432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790697F-4549-4D6D-945B-F334F927C75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0769" y="2455182"/>
            <a:ext cx="310896" cy="310896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25827B2A-920E-4EE0-910A-B5B21941C3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30769" y="1889626"/>
            <a:ext cx="310896" cy="1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8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6384" y="2844620"/>
            <a:ext cx="2049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Contents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3529715" y="1016364"/>
            <a:ext cx="5456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ea typeface="Segoe WP" charset="0"/>
                <a:cs typeface="Segoe UI" panose="020B0502040204020203" pitchFamily="34" charset="0"/>
              </a:rPr>
              <a:t>Icons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3529715" y="1285525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Clouds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9715" y="1468238"/>
            <a:ext cx="12472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Communications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29715" y="1660815"/>
            <a:ext cx="12472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Concepts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29715" y="1853392"/>
            <a:ext cx="12472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Databases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29715" y="2403261"/>
            <a:ext cx="12472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Logos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29715" y="2595837"/>
            <a:ext cx="12472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Security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29715" y="2791189"/>
            <a:ext cx="12472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Servers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29715" y="2991506"/>
            <a:ext cx="12472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Sites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29715" y="3168567"/>
            <a:ext cx="12472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Users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5852" y="3512351"/>
            <a:ext cx="13418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ea typeface="Segoe WP" charset="0"/>
                <a:cs typeface="Segoe UI" panose="020B0502040204020203" pitchFamily="34" charset="0"/>
              </a:rPr>
              <a:t>Layout Elements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29724" y="3816861"/>
            <a:ext cx="1649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Enclosures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29724" y="4031256"/>
            <a:ext cx="1649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Arrows and lines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29724" y="4233262"/>
            <a:ext cx="1649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Callouts and numbers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29724" y="4443243"/>
            <a:ext cx="1649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Flowchart shapes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179568" y="1275662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79566" y="3170666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79567" y="1660815"/>
            <a:ext cx="10758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9, 10, 11, 12,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179566" y="1846013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13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179566" y="2403261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16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179566" y="2583213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17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179566" y="2788199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18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179566" y="2999484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19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179568" y="1445158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6" name="Rectangle 5"/>
          <p:cNvSpPr/>
          <p:nvPr/>
        </p:nvSpPr>
        <p:spPr>
          <a:xfrm>
            <a:off x="3529972" y="390102"/>
            <a:ext cx="6323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ea typeface="Segoe WP" charset="0"/>
                <a:cs typeface="Segoe WP" charset="0"/>
              </a:rPr>
              <a:t>Colors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27779" y="694989"/>
            <a:ext cx="17019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Color guidelines for symbols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77629" y="700109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79572" y="3797581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22, 23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179572" y="4026614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24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179572" y="4219169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179572" y="4436524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26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27779" y="5812896"/>
            <a:ext cx="1649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Active to inactive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27781" y="5603031"/>
            <a:ext cx="1649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Process steps layout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529718" y="6021227"/>
            <a:ext cx="16498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 err="1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Swimlanes</a:t>
            </a:r>
            <a:endParaRPr lang="en-US" sz="800" dirty="0">
              <a:latin typeface="Segoe UI" panose="020B0502040204020203" pitchFamily="34" charset="0"/>
              <a:ea typeface="Segoe WP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91440" y="4855230"/>
            <a:ext cx="13418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ea typeface="Segoe WP" charset="0"/>
                <a:cs typeface="Segoe UI" panose="020B0502040204020203" pitchFamily="34" charset="0"/>
              </a:rPr>
              <a:t>Layout </a:t>
            </a:r>
            <a:r>
              <a:rPr lang="en-US" sz="1100" b="1" dirty="0">
                <a:ea typeface="Segoe WP" charset="0"/>
                <a:cs typeface="Segoe UI" panose="020B0502040204020203" pitchFamily="34" charset="0"/>
              </a:rPr>
              <a:t>Examples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527786" y="5168692"/>
            <a:ext cx="1810162" cy="456861"/>
            <a:chOff x="3561252" y="5883573"/>
            <a:chExt cx="1759605" cy="444101"/>
          </a:xfrm>
        </p:grpSpPr>
        <p:sp>
          <p:nvSpPr>
            <p:cNvPr id="31" name="Rectangle 30"/>
            <p:cNvSpPr/>
            <p:nvPr/>
          </p:nvSpPr>
          <p:spPr>
            <a:xfrm>
              <a:off x="3561252" y="5883573"/>
              <a:ext cx="1759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en-US" sz="800" dirty="0">
                  <a:latin typeface="Segoe UI" panose="020B0502040204020203" pitchFamily="34" charset="0"/>
                  <a:ea typeface="Segoe WP" charset="0"/>
                  <a:cs typeface="Segoe UI" panose="020B0502040204020203" pitchFamily="34" charset="0"/>
                </a:rPr>
                <a:t>Network layout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561252" y="6112230"/>
              <a:ext cx="175960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en-US" sz="800" dirty="0">
                  <a:latin typeface="Segoe UI" panose="020B0502040204020203" pitchFamily="34" charset="0"/>
                  <a:ea typeface="Segoe WP" charset="0"/>
                  <a:cs typeface="Segoe UI" panose="020B0502040204020203" pitchFamily="34" charset="0"/>
                </a:rPr>
                <a:t>Cloud layout</a:t>
              </a: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77628" y="5806177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31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177630" y="5596460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179566" y="6014656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32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177633" y="5158256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28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177632" y="5407014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29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045C482-5140-9245-B586-34440BFC9403}"/>
              </a:ext>
            </a:extLst>
          </p:cNvPr>
          <p:cNvSpPr/>
          <p:nvPr/>
        </p:nvSpPr>
        <p:spPr>
          <a:xfrm>
            <a:off x="3529715" y="2053229"/>
            <a:ext cx="15085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Documents / Folders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09EA30-76DC-F445-A5EA-708CB549C27F}"/>
              </a:ext>
            </a:extLst>
          </p:cNvPr>
          <p:cNvSpPr/>
          <p:nvPr/>
        </p:nvSpPr>
        <p:spPr>
          <a:xfrm>
            <a:off x="5179566" y="2045850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14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1626B50-6B40-3846-B7C8-B1A6BD0DF0DC}"/>
              </a:ext>
            </a:extLst>
          </p:cNvPr>
          <p:cNvSpPr/>
          <p:nvPr/>
        </p:nvSpPr>
        <p:spPr>
          <a:xfrm>
            <a:off x="3529715" y="2228842"/>
            <a:ext cx="12472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800" dirty="0"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Databases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A255D9A-B7F8-6C42-90EB-6501D708629B}"/>
              </a:ext>
            </a:extLst>
          </p:cNvPr>
          <p:cNvSpPr/>
          <p:nvPr/>
        </p:nvSpPr>
        <p:spPr>
          <a:xfrm>
            <a:off x="5179566" y="2221463"/>
            <a:ext cx="7358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800" b="1" dirty="0">
                <a:solidFill>
                  <a:srgbClr val="D83B0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75459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3A567698-A396-4277-8A74-FF0C9100C99E}"/>
              </a:ext>
            </a:extLst>
          </p:cNvPr>
          <p:cNvGrpSpPr/>
          <p:nvPr/>
        </p:nvGrpSpPr>
        <p:grpSpPr>
          <a:xfrm>
            <a:off x="350885" y="1632009"/>
            <a:ext cx="5752902" cy="3375586"/>
            <a:chOff x="350885" y="1632009"/>
            <a:chExt cx="5752902" cy="33755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9DFB33-F078-4CCD-909A-6A1234C8F8F0}"/>
                </a:ext>
              </a:extLst>
            </p:cNvPr>
            <p:cNvSpPr txBox="1"/>
            <p:nvPr/>
          </p:nvSpPr>
          <p:spPr>
            <a:xfrm>
              <a:off x="4465832" y="1632009"/>
              <a:ext cx="5389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Folder upload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988F92-F0D6-4544-A473-9B8CF661E8BF}"/>
                </a:ext>
              </a:extLst>
            </p:cNvPr>
            <p:cNvSpPr txBox="1"/>
            <p:nvPr/>
          </p:nvSpPr>
          <p:spPr>
            <a:xfrm>
              <a:off x="5497531" y="1632009"/>
              <a:ext cx="3866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Graph 3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D9E483-8E44-4CB8-8378-6DEA3FEA06D2}"/>
                </a:ext>
              </a:extLst>
            </p:cNvPr>
            <p:cNvSpPr txBox="1"/>
            <p:nvPr/>
          </p:nvSpPr>
          <p:spPr>
            <a:xfrm>
              <a:off x="3444786" y="1632009"/>
              <a:ext cx="3465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Folder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759E57-BCD1-4188-97BE-E278767BA566}"/>
                </a:ext>
              </a:extLst>
            </p:cNvPr>
            <p:cNvSpPr txBox="1"/>
            <p:nvPr/>
          </p:nvSpPr>
          <p:spPr>
            <a:xfrm>
              <a:off x="2407970" y="4846012"/>
              <a:ext cx="29687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Files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F82A4-63E4-4C7A-8526-463A4D75A365}"/>
                </a:ext>
              </a:extLst>
            </p:cNvPr>
            <p:cNvSpPr txBox="1"/>
            <p:nvPr/>
          </p:nvSpPr>
          <p:spPr>
            <a:xfrm>
              <a:off x="3444786" y="2270699"/>
              <a:ext cx="61747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Folder horizontal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EA512E-2EE0-4CAE-833F-8945D71E39DD}"/>
                </a:ext>
              </a:extLst>
            </p:cNvPr>
            <p:cNvSpPr txBox="1"/>
            <p:nvPr/>
          </p:nvSpPr>
          <p:spPr>
            <a:xfrm>
              <a:off x="3444786" y="2915130"/>
              <a:ext cx="59503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Folder OneNote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4FA2D5-265A-40A0-9848-27910E62C26A}"/>
                </a:ext>
              </a:extLst>
            </p:cNvPr>
            <p:cNvSpPr txBox="1"/>
            <p:nvPr/>
          </p:nvSpPr>
          <p:spPr>
            <a:xfrm>
              <a:off x="4465832" y="3558887"/>
              <a:ext cx="51969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Folder sync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89DF8F-A6F9-4FE4-9267-CC47B9CBC269}"/>
                </a:ext>
              </a:extLst>
            </p:cNvPr>
            <p:cNvSpPr txBox="1"/>
            <p:nvPr/>
          </p:nvSpPr>
          <p:spPr>
            <a:xfrm>
              <a:off x="350885" y="1632009"/>
              <a:ext cx="60785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Add a document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DBC1E6-4E07-49D6-A323-11E4A886B37B}"/>
                </a:ext>
              </a:extLst>
            </p:cNvPr>
            <p:cNvSpPr txBox="1"/>
            <p:nvPr/>
          </p:nvSpPr>
          <p:spPr>
            <a:xfrm>
              <a:off x="1383622" y="1632009"/>
              <a:ext cx="60625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Document Excel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B37947-EC26-410D-AE04-937B32350EFD}"/>
                </a:ext>
              </a:extLst>
            </p:cNvPr>
            <p:cNvSpPr txBox="1"/>
            <p:nvPr/>
          </p:nvSpPr>
          <p:spPr>
            <a:xfrm>
              <a:off x="2407970" y="1632009"/>
              <a:ext cx="49564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Document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A24306-8CC8-45F6-8883-A2A67D0B6D0D}"/>
                </a:ext>
              </a:extLst>
            </p:cNvPr>
            <p:cNvSpPr txBox="1"/>
            <p:nvPr/>
          </p:nvSpPr>
          <p:spPr>
            <a:xfrm>
              <a:off x="350885" y="2270699"/>
              <a:ext cx="45557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Analytics 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DAA0D0-C040-4D92-BCED-3BD97C441602}"/>
                </a:ext>
              </a:extLst>
            </p:cNvPr>
            <p:cNvSpPr txBox="1"/>
            <p:nvPr/>
          </p:nvSpPr>
          <p:spPr>
            <a:xfrm>
              <a:off x="1383622" y="2270699"/>
              <a:ext cx="55175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Document key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68F165-D3FA-462D-8D7B-41AD5281007C}"/>
                </a:ext>
              </a:extLst>
            </p:cNvPr>
            <p:cNvSpPr txBox="1"/>
            <p:nvPr/>
          </p:nvSpPr>
          <p:spPr>
            <a:xfrm>
              <a:off x="2407970" y="2270699"/>
              <a:ext cx="64793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Document finance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371541-2139-45CC-ACFA-65948FF12D77}"/>
                </a:ext>
              </a:extLst>
            </p:cNvPr>
            <p:cNvSpPr txBox="1"/>
            <p:nvPr/>
          </p:nvSpPr>
          <p:spPr>
            <a:xfrm>
              <a:off x="4465832" y="2270699"/>
              <a:ext cx="37061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Folders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E1ACCA-2723-4143-90B8-51DA331EC520}"/>
                </a:ext>
              </a:extLst>
            </p:cNvPr>
            <p:cNvSpPr txBox="1"/>
            <p:nvPr/>
          </p:nvSpPr>
          <p:spPr>
            <a:xfrm>
              <a:off x="350885" y="2915130"/>
              <a:ext cx="45557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Analytics 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C18CC8-96B0-471B-BE8B-1F5986501965}"/>
                </a:ext>
              </a:extLst>
            </p:cNvPr>
            <p:cNvSpPr txBox="1"/>
            <p:nvPr/>
          </p:nvSpPr>
          <p:spPr>
            <a:xfrm>
              <a:off x="1383622" y="2915130"/>
              <a:ext cx="76815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Document PowerPoint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8D16A5-7077-4005-95F0-CA3EF620C852}"/>
                </a:ext>
              </a:extLst>
            </p:cNvPr>
            <p:cNvSpPr txBox="1"/>
            <p:nvPr/>
          </p:nvSpPr>
          <p:spPr>
            <a:xfrm>
              <a:off x="2407970" y="2915130"/>
              <a:ext cx="47320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Documents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D7CD91-AC74-488D-B6D9-B84C80E75A03}"/>
                </a:ext>
              </a:extLst>
            </p:cNvPr>
            <p:cNvSpPr txBox="1"/>
            <p:nvPr/>
          </p:nvSpPr>
          <p:spPr>
            <a:xfrm>
              <a:off x="4465832" y="2915130"/>
              <a:ext cx="64152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Folders horizontal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58FE81-9179-49D3-AA24-492AACE6817B}"/>
                </a:ext>
              </a:extLst>
            </p:cNvPr>
            <p:cNvSpPr txBox="1"/>
            <p:nvPr/>
          </p:nvSpPr>
          <p:spPr>
            <a:xfrm>
              <a:off x="350885" y="3558887"/>
              <a:ext cx="74892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Analytics usage report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66B210-F4F1-44CE-A332-AD73A35C8BCA}"/>
                </a:ext>
              </a:extLst>
            </p:cNvPr>
            <p:cNvSpPr txBox="1"/>
            <p:nvPr/>
          </p:nvSpPr>
          <p:spPr>
            <a:xfrm>
              <a:off x="1383622" y="3558887"/>
              <a:ext cx="81464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Document PowerPoint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97A31-2527-44CE-80AD-3AEF10531063}"/>
                </a:ext>
              </a:extLst>
            </p:cNvPr>
            <p:cNvSpPr txBox="1"/>
            <p:nvPr/>
          </p:nvSpPr>
          <p:spPr>
            <a:xfrm>
              <a:off x="2407970" y="3558887"/>
              <a:ext cx="62709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Documents blank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5C3D2F-657F-49EC-A3AE-15C773F0DE0B}"/>
                </a:ext>
              </a:extLst>
            </p:cNvPr>
            <p:cNvSpPr txBox="1"/>
            <p:nvPr/>
          </p:nvSpPr>
          <p:spPr>
            <a:xfrm>
              <a:off x="3444786" y="3558887"/>
              <a:ext cx="49244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Folder open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925BD-721E-4195-AC4D-BC0D91D8E786}"/>
                </a:ext>
              </a:extLst>
            </p:cNvPr>
            <p:cNvSpPr txBox="1"/>
            <p:nvPr/>
          </p:nvSpPr>
          <p:spPr>
            <a:xfrm>
              <a:off x="350885" y="4201801"/>
              <a:ext cx="44916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Document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0554EE-E138-4F7F-B68B-B91DF1C6573F}"/>
                </a:ext>
              </a:extLst>
            </p:cNvPr>
            <p:cNvSpPr txBox="1"/>
            <p:nvPr/>
          </p:nvSpPr>
          <p:spPr>
            <a:xfrm>
              <a:off x="1383622" y="4201801"/>
              <a:ext cx="71205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Document Publisher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0A88A4-ED04-4B61-8E49-58C383747F11}"/>
                </a:ext>
              </a:extLst>
            </p:cNvPr>
            <p:cNvSpPr txBox="1"/>
            <p:nvPr/>
          </p:nvSpPr>
          <p:spPr>
            <a:xfrm>
              <a:off x="2407970" y="4201801"/>
              <a:ext cx="57579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Document sync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2006CD-1F45-44FA-9604-475934418252}"/>
                </a:ext>
              </a:extLst>
            </p:cNvPr>
            <p:cNvSpPr txBox="1"/>
            <p:nvPr/>
          </p:nvSpPr>
          <p:spPr>
            <a:xfrm>
              <a:off x="3444786" y="4201801"/>
              <a:ext cx="53251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Folder shared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DBE3AB-96FC-4DDF-ADD0-FD6593374795}"/>
                </a:ext>
              </a:extLst>
            </p:cNvPr>
            <p:cNvSpPr txBox="1"/>
            <p:nvPr/>
          </p:nvSpPr>
          <p:spPr>
            <a:xfrm>
              <a:off x="350885" y="4846012"/>
              <a:ext cx="61587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Document blank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2278EC-47B0-469A-8CD7-C33EB7B64F1F}"/>
                </a:ext>
              </a:extLst>
            </p:cNvPr>
            <p:cNvSpPr txBox="1"/>
            <p:nvPr/>
          </p:nvSpPr>
          <p:spPr>
            <a:xfrm>
              <a:off x="1383622" y="4846012"/>
              <a:ext cx="63511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Document shared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617D0A-F1C2-4A8E-835D-F2542429F894}"/>
                </a:ext>
              </a:extLst>
            </p:cNvPr>
            <p:cNvSpPr txBox="1"/>
            <p:nvPr/>
          </p:nvSpPr>
          <p:spPr>
            <a:xfrm>
              <a:off x="3444786" y="4846012"/>
              <a:ext cx="47320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Folder sync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0C3FFB-4BE7-475B-A118-CA7C7EDBCAEA}"/>
                </a:ext>
              </a:extLst>
            </p:cNvPr>
            <p:cNvSpPr txBox="1"/>
            <p:nvPr/>
          </p:nvSpPr>
          <p:spPr>
            <a:xfrm>
              <a:off x="4465832" y="4201801"/>
              <a:ext cx="3866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Graph 1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2A4903-B3FB-4213-BE8A-1288F52341C6}"/>
                </a:ext>
              </a:extLst>
            </p:cNvPr>
            <p:cNvSpPr txBox="1"/>
            <p:nvPr/>
          </p:nvSpPr>
          <p:spPr>
            <a:xfrm>
              <a:off x="4465832" y="4846012"/>
              <a:ext cx="3866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Graph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11B7C1-3F3B-47A0-95CD-DE19B444E23B}"/>
                </a:ext>
              </a:extLst>
            </p:cNvPr>
            <p:cNvSpPr txBox="1"/>
            <p:nvPr/>
          </p:nvSpPr>
          <p:spPr>
            <a:xfrm>
              <a:off x="5497531" y="2270699"/>
              <a:ext cx="3866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Graph 4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C51E8C-D26A-4BBB-9519-72D6A32ADFF5}"/>
                </a:ext>
              </a:extLst>
            </p:cNvPr>
            <p:cNvSpPr txBox="1"/>
            <p:nvPr/>
          </p:nvSpPr>
          <p:spPr>
            <a:xfrm>
              <a:off x="5497531" y="2915130"/>
              <a:ext cx="28565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PDF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FEA1DA-F376-4051-93C8-2DA5286D3D49}"/>
                </a:ext>
              </a:extLst>
            </p:cNvPr>
            <p:cNvSpPr txBox="1"/>
            <p:nvPr/>
          </p:nvSpPr>
          <p:spPr>
            <a:xfrm>
              <a:off x="5497531" y="3558887"/>
              <a:ext cx="44435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Share files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C4E054-6DC4-48CF-A459-E1AE327317A5}"/>
                </a:ext>
              </a:extLst>
            </p:cNvPr>
            <p:cNvSpPr txBox="1"/>
            <p:nvPr/>
          </p:nvSpPr>
          <p:spPr>
            <a:xfrm>
              <a:off x="5497531" y="4201801"/>
              <a:ext cx="60625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Video document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18CBDC-06E7-4329-8896-64ADE901A345}"/>
                </a:ext>
              </a:extLst>
            </p:cNvPr>
            <p:cNvSpPr txBox="1"/>
            <p:nvPr/>
          </p:nvSpPr>
          <p:spPr>
            <a:xfrm>
              <a:off x="5497531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032F99-9996-439D-A6DA-DB289B2778F0}"/>
              </a:ext>
            </a:extLst>
          </p:cNvPr>
          <p:cNvSpPr txBox="1"/>
          <p:nvPr/>
        </p:nvSpPr>
        <p:spPr>
          <a:xfrm>
            <a:off x="4257503" y="258279"/>
            <a:ext cx="1554227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Documents / Folders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E44C2DDA-3AAC-4691-9F8D-7BDB2B0E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83" y="1803706"/>
            <a:ext cx="310896" cy="39972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2D5999D9-CBD8-43F9-AAB8-ABB7EAAAD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507" y="3700737"/>
            <a:ext cx="310896" cy="41452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502089A-CC2C-40CC-A00A-406270A51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6973" y="3696892"/>
            <a:ext cx="418373" cy="418373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644BB356-FA2E-46C7-A897-C4FA4D2DF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555" y="2427789"/>
            <a:ext cx="310896" cy="41452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8143CB7-8471-4A60-8768-489E6EA6FA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077" y="2421771"/>
            <a:ext cx="418373" cy="41837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7678F7A-C919-430A-BB56-A2E44F9BBC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822" y="3061254"/>
            <a:ext cx="310896" cy="41452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83ABB8C-A931-4D7E-9D5F-9DB2EF522B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335" y="4348379"/>
            <a:ext cx="310896" cy="414528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549F2C6-82A7-4E18-B6C8-4525D3D428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599" y="4995970"/>
            <a:ext cx="310896" cy="41452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1EBD3CF-7C27-4FAC-9F80-C50CB48B8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3349" y="4348379"/>
            <a:ext cx="310896" cy="41452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E19244F-BD8B-4FA9-8167-449C39B5FB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79628" y="1788488"/>
            <a:ext cx="310896" cy="41452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8409B47-FB1B-49EE-8B19-90944FCC073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85359" y="1788488"/>
            <a:ext cx="310896" cy="41452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9D3FE070-9A70-495B-A3C5-21037B0CF7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78982" y="2450652"/>
            <a:ext cx="310896" cy="34305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655E4CA-645B-4283-9695-9939DD17BA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620787" y="3144395"/>
            <a:ext cx="402336" cy="27660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41298C05-173C-4524-ABCA-C744337832C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620787" y="3769382"/>
            <a:ext cx="402336" cy="32689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13DD788-9829-4D05-AADC-B4986A2C0E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635076" y="4377988"/>
            <a:ext cx="310896" cy="35531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0B088E2-9C16-40A6-AD33-DE5EC8FE5EF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81649" y="5023332"/>
            <a:ext cx="310896" cy="3108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6C56B21C-4E27-483B-B056-9E0726B2007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71070" y="5023332"/>
            <a:ext cx="310896" cy="310896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29EFDFB-2BA6-4B18-84F3-30E6AB036C9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65072" y="1840304"/>
            <a:ext cx="310896" cy="31089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7D32F8A7-2D2B-4324-9C6A-BB198419C3A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662829" y="2432282"/>
            <a:ext cx="310896" cy="3108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A10F09E1-39BC-4D85-994A-C839EBF34B1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716762" y="3720671"/>
            <a:ext cx="310896" cy="3209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14166B63-53A3-4EA7-81FC-2B327D36913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38717" y="3103323"/>
            <a:ext cx="310896" cy="32092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4E85839F-947B-4C0A-8233-618AEF46791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900456" y="3114210"/>
            <a:ext cx="310896" cy="32092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A8CA81F-76AB-4913-AFBD-00310933962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94165" y="4363384"/>
            <a:ext cx="310896" cy="310896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743D0D-3117-443E-A6BC-DD9F63222A0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24363" y="5035464"/>
            <a:ext cx="310896" cy="242888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8F2C953-8A77-45C2-A486-82AFCA74B08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930860" y="5001460"/>
            <a:ext cx="310896" cy="3108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1530F344-8B05-4C80-AA49-517D69EFB75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578095" y="1787851"/>
            <a:ext cx="310896" cy="382641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4E2FDD86-178E-479A-8B38-86C594AEF29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975167" y="1792901"/>
            <a:ext cx="382641" cy="382641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86FAE223-C1F1-445C-9DC2-8D7EA69E354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715871" y="2477016"/>
            <a:ext cx="310896" cy="252603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A605E038-7CCC-4420-AECF-CBC8DA2F5CE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715871" y="3076464"/>
            <a:ext cx="310896" cy="382641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F107243B-3032-49FF-ADE7-ADB106B97EF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715871" y="3710248"/>
            <a:ext cx="274320" cy="418011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C20B791-4956-4CFF-8DFD-85988B7EBD0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562559" y="4400922"/>
            <a:ext cx="310896" cy="29146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4E38B3CC-7F7E-4184-B0DE-5701D97A22B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946607" y="4400921"/>
            <a:ext cx="310896" cy="29146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9F5C5A1-C82A-4BD3-999B-668F88628FC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535559" y="4996897"/>
            <a:ext cx="310896" cy="38264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9739267D-49ED-4939-B765-A347C3098CE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674387" y="1780615"/>
            <a:ext cx="310896" cy="414528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674690E-B0C6-4E9D-BF32-3E43A75729D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002283" y="1780615"/>
            <a:ext cx="384874" cy="384874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4A694AC6-B2D7-4A10-B071-A0E2FDA3D66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888991" y="4995970"/>
            <a:ext cx="382640" cy="38264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FDC1264-0E23-406D-BCB0-A0CAB1F6CB7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749103" y="2432282"/>
            <a:ext cx="310896" cy="31089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3AA46E8-A893-41D7-B5FB-E222CA7B25C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758971" y="3108337"/>
            <a:ext cx="310896" cy="310896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82E59C2-467C-46EA-8F74-6231408A93EE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735297" y="3759598"/>
            <a:ext cx="310896" cy="3108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2DDF850-FF98-4EFA-A371-1E44FC4BB5C8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589898" y="4377988"/>
            <a:ext cx="310896" cy="31089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8C26BA10-81C5-4B6F-B9F4-F05B028F90A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5013375" y="4377988"/>
            <a:ext cx="310896" cy="31089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42571C45-41A2-4D8C-A8FC-AE5DE2C0EA5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556173" y="5016064"/>
            <a:ext cx="310896" cy="272034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F01FDEA2-E8BD-4AFD-82B6-A53DF5DDBA80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984770" y="4995970"/>
            <a:ext cx="310896" cy="310896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DB59D0F-8B15-495E-85DD-C4E5CA9F0C6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610136" y="1787851"/>
            <a:ext cx="310896" cy="35531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8ADDD35C-D3F5-44AC-8D89-853DEFD41761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048940" y="1787851"/>
            <a:ext cx="310896" cy="35531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ADF2097E-DE6C-483D-AA42-4D03E29FA97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612034" y="2469380"/>
            <a:ext cx="310896" cy="31089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ABF0D9C3-63ED-4B9C-8F37-06B24A5511A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6048940" y="2469380"/>
            <a:ext cx="310896" cy="310896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DD777237-19C6-443E-9D89-A9BA3AEBDEA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593985" y="3065001"/>
            <a:ext cx="310896" cy="382641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554B4633-75FD-4FB1-BF5A-2490AC1D4CE8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951214" y="3065001"/>
            <a:ext cx="382641" cy="382641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68146A41-BC3D-40FB-AFCD-2A3C47C71FAD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610136" y="3739712"/>
            <a:ext cx="310896" cy="320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F8E6519C-33C5-4316-9C61-8AE3590D2550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6022959" y="3739712"/>
            <a:ext cx="310896" cy="320925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5629962-A6A3-46AD-BB43-3DEC2C8171E6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792891" y="4386520"/>
            <a:ext cx="310896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39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0AFA9D-D37B-491B-B90C-584F7D747918}"/>
              </a:ext>
            </a:extLst>
          </p:cNvPr>
          <p:cNvGrpSpPr/>
          <p:nvPr/>
        </p:nvGrpSpPr>
        <p:grpSpPr>
          <a:xfrm>
            <a:off x="350885" y="1632009"/>
            <a:ext cx="5364976" cy="3375586"/>
            <a:chOff x="350885" y="1632009"/>
            <a:chExt cx="5364976" cy="33755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5E2D6D-9898-415B-8F69-F1C325566442}"/>
                </a:ext>
              </a:extLst>
            </p:cNvPr>
            <p:cNvSpPr txBox="1"/>
            <p:nvPr/>
          </p:nvSpPr>
          <p:spPr>
            <a:xfrm>
              <a:off x="4465832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A8B56D-8508-463E-A9C1-6D55D96B5DAA}"/>
                </a:ext>
              </a:extLst>
            </p:cNvPr>
            <p:cNvSpPr txBox="1"/>
            <p:nvPr/>
          </p:nvSpPr>
          <p:spPr>
            <a:xfrm>
              <a:off x="5497531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4D4C04-5E69-48EC-90BF-960B81136C7E}"/>
                </a:ext>
              </a:extLst>
            </p:cNvPr>
            <p:cNvSpPr txBox="1"/>
            <p:nvPr/>
          </p:nvSpPr>
          <p:spPr>
            <a:xfrm>
              <a:off x="3444786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527360-C2B8-403B-A205-CB9AE10F60B8}"/>
                </a:ext>
              </a:extLst>
            </p:cNvPr>
            <p:cNvSpPr txBox="1"/>
            <p:nvPr/>
          </p:nvSpPr>
          <p:spPr>
            <a:xfrm>
              <a:off x="2407970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D11B4D9-B6A0-4D25-8C56-4C84E8C2536E}"/>
                </a:ext>
              </a:extLst>
            </p:cNvPr>
            <p:cNvSpPr txBox="1"/>
            <p:nvPr/>
          </p:nvSpPr>
          <p:spPr>
            <a:xfrm>
              <a:off x="3444786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C5A67A-48E9-454B-ACE4-3F0206DD55B2}"/>
                </a:ext>
              </a:extLst>
            </p:cNvPr>
            <p:cNvSpPr txBox="1"/>
            <p:nvPr/>
          </p:nvSpPr>
          <p:spPr>
            <a:xfrm>
              <a:off x="3444786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1B6374-E5A0-47A7-B215-D0B55921F6F7}"/>
                </a:ext>
              </a:extLst>
            </p:cNvPr>
            <p:cNvSpPr txBox="1"/>
            <p:nvPr/>
          </p:nvSpPr>
          <p:spPr>
            <a:xfrm>
              <a:off x="4465832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D0CD0C-3F04-4344-A2E5-EA1BF3792370}"/>
                </a:ext>
              </a:extLst>
            </p:cNvPr>
            <p:cNvSpPr txBox="1"/>
            <p:nvPr/>
          </p:nvSpPr>
          <p:spPr>
            <a:xfrm>
              <a:off x="350885" y="1632009"/>
              <a:ext cx="58381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Active directory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21E00E-5629-4C49-BCFD-F10A8B4EFA52}"/>
                </a:ext>
              </a:extLst>
            </p:cNvPr>
            <p:cNvSpPr txBox="1"/>
            <p:nvPr/>
          </p:nvSpPr>
          <p:spPr>
            <a:xfrm>
              <a:off x="1383622" y="1632009"/>
              <a:ext cx="41069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Keychain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F78431-40C3-4BB1-9736-5601A8BE0289}"/>
                </a:ext>
              </a:extLst>
            </p:cNvPr>
            <p:cNvSpPr txBox="1"/>
            <p:nvPr/>
          </p:nvSpPr>
          <p:spPr>
            <a:xfrm>
              <a:off x="2407970" y="1632009"/>
              <a:ext cx="38664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Security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A3EFDE-BAA2-4245-BFE1-AB4572BBB42A}"/>
                </a:ext>
              </a:extLst>
            </p:cNvPr>
            <p:cNvSpPr txBox="1"/>
            <p:nvPr/>
          </p:nvSpPr>
          <p:spPr>
            <a:xfrm>
              <a:off x="350885" y="2270699"/>
              <a:ext cx="55656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Authentication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B67222-0EB4-4F5C-93BF-512572298BED}"/>
                </a:ext>
              </a:extLst>
            </p:cNvPr>
            <p:cNvSpPr txBox="1"/>
            <p:nvPr/>
          </p:nvSpPr>
          <p:spPr>
            <a:xfrm>
              <a:off x="1383622" y="2270699"/>
              <a:ext cx="56618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Lock protected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E20BE5-68E1-4008-AEF7-7F5B762050CA}"/>
                </a:ext>
              </a:extLst>
            </p:cNvPr>
            <p:cNvSpPr txBox="1"/>
            <p:nvPr/>
          </p:nvSpPr>
          <p:spPr>
            <a:xfrm>
              <a:off x="2407970" y="2270699"/>
              <a:ext cx="34015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Token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FB2B201-5B9D-4225-BB0F-7DBAA731F901}"/>
                </a:ext>
              </a:extLst>
            </p:cNvPr>
            <p:cNvSpPr txBox="1"/>
            <p:nvPr/>
          </p:nvSpPr>
          <p:spPr>
            <a:xfrm>
              <a:off x="4465832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CFEF492-6C67-443B-9625-C99D9759A899}"/>
                </a:ext>
              </a:extLst>
            </p:cNvPr>
            <p:cNvSpPr txBox="1"/>
            <p:nvPr/>
          </p:nvSpPr>
          <p:spPr>
            <a:xfrm>
              <a:off x="350885" y="2915130"/>
              <a:ext cx="44275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Certificate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17B9DC-3853-4BC3-9626-7DF7FC34B956}"/>
                </a:ext>
              </a:extLst>
            </p:cNvPr>
            <p:cNvSpPr txBox="1"/>
            <p:nvPr/>
          </p:nvSpPr>
          <p:spPr>
            <a:xfrm>
              <a:off x="1383622" y="2915130"/>
              <a:ext cx="63030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Lock unprotected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BD3239-9EC5-4C2C-95CD-05DD39CC3042}"/>
                </a:ext>
              </a:extLst>
            </p:cNvPr>
            <p:cNvSpPr txBox="1"/>
            <p:nvPr/>
          </p:nvSpPr>
          <p:spPr>
            <a:xfrm>
              <a:off x="2407970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7EBFFBA-08DE-4F97-9B05-9C6DE9716AD9}"/>
                </a:ext>
              </a:extLst>
            </p:cNvPr>
            <p:cNvSpPr txBox="1"/>
            <p:nvPr/>
          </p:nvSpPr>
          <p:spPr>
            <a:xfrm>
              <a:off x="4465832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1203D1C-415E-42EB-9C0A-D24707E31F36}"/>
                </a:ext>
              </a:extLst>
            </p:cNvPr>
            <p:cNvSpPr txBox="1"/>
            <p:nvPr/>
          </p:nvSpPr>
          <p:spPr>
            <a:xfrm>
              <a:off x="350885" y="3558887"/>
              <a:ext cx="38343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Domain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BD2198F-9361-4D54-9F37-7592CA113738}"/>
                </a:ext>
              </a:extLst>
            </p:cNvPr>
            <p:cNvSpPr txBox="1"/>
            <p:nvPr/>
          </p:nvSpPr>
          <p:spPr>
            <a:xfrm>
              <a:off x="1383622" y="3558887"/>
              <a:ext cx="33374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Policy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75EC2F1-B77F-4B56-9A8F-5B8C7FA4E5CD}"/>
                </a:ext>
              </a:extLst>
            </p:cNvPr>
            <p:cNvSpPr txBox="1"/>
            <p:nvPr/>
          </p:nvSpPr>
          <p:spPr>
            <a:xfrm>
              <a:off x="2407970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D074A49-BBE2-456D-8DE2-7E1DFACE2BC4}"/>
                </a:ext>
              </a:extLst>
            </p:cNvPr>
            <p:cNvSpPr txBox="1"/>
            <p:nvPr/>
          </p:nvSpPr>
          <p:spPr>
            <a:xfrm>
              <a:off x="3444786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C93CF75-B8CF-4C29-A79F-87BF4044F7AD}"/>
                </a:ext>
              </a:extLst>
            </p:cNvPr>
            <p:cNvSpPr txBox="1"/>
            <p:nvPr/>
          </p:nvSpPr>
          <p:spPr>
            <a:xfrm>
              <a:off x="350885" y="4201801"/>
              <a:ext cx="60465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Drive encryption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9FF9AC0-8CAF-432D-8069-F381B170D116}"/>
                </a:ext>
              </a:extLst>
            </p:cNvPr>
            <p:cNvSpPr txBox="1"/>
            <p:nvPr/>
          </p:nvSpPr>
          <p:spPr>
            <a:xfrm>
              <a:off x="1383622" y="4201801"/>
              <a:ext cx="63030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Secure document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6C10C3-86F4-4BDC-93D2-098889118279}"/>
                </a:ext>
              </a:extLst>
            </p:cNvPr>
            <p:cNvSpPr txBox="1"/>
            <p:nvPr/>
          </p:nvSpPr>
          <p:spPr>
            <a:xfrm>
              <a:off x="2407970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AC6974D-96C4-417F-AD0A-6962F48E7EE4}"/>
                </a:ext>
              </a:extLst>
            </p:cNvPr>
            <p:cNvSpPr txBox="1"/>
            <p:nvPr/>
          </p:nvSpPr>
          <p:spPr>
            <a:xfrm>
              <a:off x="3444786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B259703-1405-4954-84D4-776C82236E6D}"/>
                </a:ext>
              </a:extLst>
            </p:cNvPr>
            <p:cNvSpPr txBox="1"/>
            <p:nvPr/>
          </p:nvSpPr>
          <p:spPr>
            <a:xfrm>
              <a:off x="350885" y="4846012"/>
              <a:ext cx="59343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Key permissions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7542AD1-234F-443A-B514-7A5C3D29EA2A}"/>
                </a:ext>
              </a:extLst>
            </p:cNvPr>
            <p:cNvSpPr txBox="1"/>
            <p:nvPr/>
          </p:nvSpPr>
          <p:spPr>
            <a:xfrm>
              <a:off x="1383622" y="4846012"/>
              <a:ext cx="64312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Secure messaging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29A5962-2FF6-4E02-8DEF-0B1B3CAB9272}"/>
                </a:ext>
              </a:extLst>
            </p:cNvPr>
            <p:cNvSpPr txBox="1"/>
            <p:nvPr/>
          </p:nvSpPr>
          <p:spPr>
            <a:xfrm>
              <a:off x="3444786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C6DE580-BEE2-4AA9-81B4-17BF7A902592}"/>
                </a:ext>
              </a:extLst>
            </p:cNvPr>
            <p:cNvSpPr txBox="1"/>
            <p:nvPr/>
          </p:nvSpPr>
          <p:spPr>
            <a:xfrm>
              <a:off x="4465832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F6B356B-CD6B-4029-B7FE-3FD2C1C86CE2}"/>
                </a:ext>
              </a:extLst>
            </p:cNvPr>
            <p:cNvSpPr txBox="1"/>
            <p:nvPr/>
          </p:nvSpPr>
          <p:spPr>
            <a:xfrm>
              <a:off x="446583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2BE3642-58F8-4687-87CD-7468005F2641}"/>
                </a:ext>
              </a:extLst>
            </p:cNvPr>
            <p:cNvSpPr txBox="1"/>
            <p:nvPr/>
          </p:nvSpPr>
          <p:spPr>
            <a:xfrm>
              <a:off x="5497531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EBED89C-67DD-482B-B9A2-677E550DD375}"/>
                </a:ext>
              </a:extLst>
            </p:cNvPr>
            <p:cNvSpPr txBox="1"/>
            <p:nvPr/>
          </p:nvSpPr>
          <p:spPr>
            <a:xfrm>
              <a:off x="5497531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00075C7-758D-400E-9659-418219521630}"/>
                </a:ext>
              </a:extLst>
            </p:cNvPr>
            <p:cNvSpPr txBox="1"/>
            <p:nvPr/>
          </p:nvSpPr>
          <p:spPr>
            <a:xfrm>
              <a:off x="5497531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74083B9-7377-4224-A8EA-B3235AD9D156}"/>
                </a:ext>
              </a:extLst>
            </p:cNvPr>
            <p:cNvSpPr txBox="1"/>
            <p:nvPr/>
          </p:nvSpPr>
          <p:spPr>
            <a:xfrm>
              <a:off x="5497531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AFFC430-0392-4C5F-BFCF-EC1BC1598E2E}"/>
                </a:ext>
              </a:extLst>
            </p:cNvPr>
            <p:cNvSpPr txBox="1"/>
            <p:nvPr/>
          </p:nvSpPr>
          <p:spPr>
            <a:xfrm>
              <a:off x="5497531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720BD45-6CA7-4737-B7BF-9AE55C4CCCE8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Security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713E2F49-3DD0-4FE6-BFAA-0B9960F6B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679" y="1787851"/>
            <a:ext cx="310896" cy="31089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FB482A2-0725-4D8A-89E6-240B29159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02" y="1787851"/>
            <a:ext cx="310896" cy="31089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E56D924-3095-4DD5-9519-1FC96BD03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803" y="2432282"/>
            <a:ext cx="310896" cy="382641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A02FEF60-C284-46BE-9DCD-B70DA01CA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679" y="3076259"/>
            <a:ext cx="310896" cy="34305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B515D62-F47B-4E1A-9433-1AB671C825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779" y="3086530"/>
            <a:ext cx="343058" cy="34305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0ECBEDE-7885-4CFD-82C4-B90FEFA21E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3803" y="3701195"/>
            <a:ext cx="310896" cy="31089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232F32A-CB66-4FFC-BD39-D7E1FAF1AE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3803" y="4475370"/>
            <a:ext cx="402336" cy="20116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60C903A-BA82-4E4F-969F-F75FA6228B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21326" y="1836198"/>
            <a:ext cx="310896" cy="29146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6D6AFFD-0075-47BD-B306-4AEB5067E0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72572" y="1826482"/>
            <a:ext cx="310896" cy="31089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A7E8BE-C58D-4AD4-9E10-F4DA829D25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0827" y="5041056"/>
            <a:ext cx="310896" cy="310896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032DB2A-16CF-46D1-AF1F-F95A005CF7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96222" y="2412669"/>
            <a:ext cx="310896" cy="41452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0B5242E7-7998-4DAF-AAED-50785650A6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47167" y="2408310"/>
            <a:ext cx="418887" cy="41888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9A684C10-FC3C-4DC2-8852-14BB6A0CBE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91891" y="3064119"/>
            <a:ext cx="310896" cy="41452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60C7BD5-013D-4EC1-8B4C-1EA80CBF051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847167" y="3061126"/>
            <a:ext cx="418886" cy="41888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F1FB8F30-EFB5-41F6-AAF8-0B88FF938E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676866" y="3709279"/>
            <a:ext cx="310896" cy="38264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F625D2F-7AE7-412C-94BA-A00A61F932B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491891" y="4415464"/>
            <a:ext cx="310896" cy="2817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94121A5-B8B5-4318-B1BB-13D119CF87A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909065" y="4400891"/>
            <a:ext cx="310896" cy="31089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451C4DE3-56D6-47AA-96A5-CCE8F127D37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651404" y="5034793"/>
            <a:ext cx="402336" cy="301752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6D6B12E-4E7B-48AD-B703-C11E408FED2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564496" y="1836198"/>
            <a:ext cx="310896" cy="331622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171B66A8-4F15-4C33-9E2E-DB5E8D22339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954867" y="1833546"/>
            <a:ext cx="340843" cy="34084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A4B8C454-D6C8-4271-9EDB-DF6E28F2771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565688" y="2400611"/>
            <a:ext cx="274320" cy="438912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F0B56B6-2FFE-4F7C-B5C4-C553A4EE130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849516" y="2396574"/>
            <a:ext cx="446194" cy="4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32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7276FF-F2FA-42F0-8A4B-937E74D7AFD4}"/>
              </a:ext>
            </a:extLst>
          </p:cNvPr>
          <p:cNvGrpSpPr/>
          <p:nvPr/>
        </p:nvGrpSpPr>
        <p:grpSpPr>
          <a:xfrm>
            <a:off x="350885" y="1632009"/>
            <a:ext cx="5364976" cy="3375586"/>
            <a:chOff x="350885" y="1632009"/>
            <a:chExt cx="5364976" cy="3375586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287FF97-D9F9-4CC9-AC10-EF861DA941F3}"/>
                </a:ext>
              </a:extLst>
            </p:cNvPr>
            <p:cNvSpPr txBox="1"/>
            <p:nvPr/>
          </p:nvSpPr>
          <p:spPr>
            <a:xfrm>
              <a:off x="4465832" y="1632009"/>
              <a:ext cx="51809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Server health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C7DCB95-084B-4A8F-A110-DDF8C21928B4}"/>
                </a:ext>
              </a:extLst>
            </p:cNvPr>
            <p:cNvSpPr txBox="1"/>
            <p:nvPr/>
          </p:nvSpPr>
          <p:spPr>
            <a:xfrm>
              <a:off x="5497531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CA284CD-B3E2-4362-9C73-C824058FC509}"/>
                </a:ext>
              </a:extLst>
            </p:cNvPr>
            <p:cNvSpPr txBox="1"/>
            <p:nvPr/>
          </p:nvSpPr>
          <p:spPr>
            <a:xfrm>
              <a:off x="3444786" y="1632009"/>
              <a:ext cx="65274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On premises sever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0A86252-FD43-4152-884F-8B0F853A0335}"/>
                </a:ext>
              </a:extLst>
            </p:cNvPr>
            <p:cNvSpPr txBox="1"/>
            <p:nvPr/>
          </p:nvSpPr>
          <p:spPr>
            <a:xfrm>
              <a:off x="2407970" y="4846012"/>
              <a:ext cx="40267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Network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34A6F8E-BD61-4302-BC0F-B6ACB3FC2AC6}"/>
                </a:ext>
              </a:extLst>
            </p:cNvPr>
            <p:cNvSpPr txBox="1"/>
            <p:nvPr/>
          </p:nvSpPr>
          <p:spPr>
            <a:xfrm>
              <a:off x="3444786" y="2270699"/>
              <a:ext cx="54213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Reverse proxy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756FE8D-F735-494F-AEEE-F6532E01F4E9}"/>
                </a:ext>
              </a:extLst>
            </p:cNvPr>
            <p:cNvSpPr txBox="1"/>
            <p:nvPr/>
          </p:nvSpPr>
          <p:spPr>
            <a:xfrm>
              <a:off x="3444786" y="2915130"/>
              <a:ext cx="62228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Server diagnostic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0F675C7-1B43-4626-8B57-CBCDF37291E4}"/>
                </a:ext>
              </a:extLst>
            </p:cNvPr>
            <p:cNvSpPr txBox="1"/>
            <p:nvPr/>
          </p:nvSpPr>
          <p:spPr>
            <a:xfrm>
              <a:off x="4465832" y="3558887"/>
              <a:ext cx="84189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Trusted application server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AD12A5C-9C5E-4CB7-B703-3E2CB2D26647}"/>
                </a:ext>
              </a:extLst>
            </p:cNvPr>
            <p:cNvSpPr txBox="1"/>
            <p:nvPr/>
          </p:nvSpPr>
          <p:spPr>
            <a:xfrm>
              <a:off x="350885" y="1632009"/>
              <a:ext cx="64312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Application server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3B809F4-C487-45AB-AB79-5DA6B530BDEA}"/>
                </a:ext>
              </a:extLst>
            </p:cNvPr>
            <p:cNvSpPr txBox="1"/>
            <p:nvPr/>
          </p:nvSpPr>
          <p:spPr>
            <a:xfrm>
              <a:off x="1383622" y="1632009"/>
              <a:ext cx="46198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Datacenter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900AE18-717A-410E-9263-2E9F4DE583E7}"/>
                </a:ext>
              </a:extLst>
            </p:cNvPr>
            <p:cNvSpPr txBox="1"/>
            <p:nvPr/>
          </p:nvSpPr>
          <p:spPr>
            <a:xfrm>
              <a:off x="2407970" y="1632009"/>
              <a:ext cx="44275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File server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D1FF4A4-0918-4352-A9AB-335F2E53DF61}"/>
                </a:ext>
              </a:extLst>
            </p:cNvPr>
            <p:cNvSpPr txBox="1"/>
            <p:nvPr/>
          </p:nvSpPr>
          <p:spPr>
            <a:xfrm>
              <a:off x="350885" y="2270699"/>
              <a:ext cx="74571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Backend server mirror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B62E9A1-11DE-4546-A616-243A9475858E}"/>
                </a:ext>
              </a:extLst>
            </p:cNvPr>
            <p:cNvSpPr txBox="1"/>
            <p:nvPr/>
          </p:nvSpPr>
          <p:spPr>
            <a:xfrm>
              <a:off x="1383622" y="2270699"/>
              <a:ext cx="39145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Director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BBCEE84-86AD-44A2-AFAD-E3FA59996C35}"/>
                </a:ext>
              </a:extLst>
            </p:cNvPr>
            <p:cNvSpPr txBox="1"/>
            <p:nvPr/>
          </p:nvSpPr>
          <p:spPr>
            <a:xfrm>
              <a:off x="2407970" y="2270699"/>
              <a:ext cx="55175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Forward proxy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FE145EF-CA54-4209-A4DD-17FE67816B4D}"/>
                </a:ext>
              </a:extLst>
            </p:cNvPr>
            <p:cNvSpPr txBox="1"/>
            <p:nvPr/>
          </p:nvSpPr>
          <p:spPr>
            <a:xfrm>
              <a:off x="4465832" y="2270699"/>
              <a:ext cx="64472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Server rack, single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A832E8C-4A5E-4D06-BE83-6F8BC17497FA}"/>
                </a:ext>
              </a:extLst>
            </p:cNvPr>
            <p:cNvSpPr txBox="1"/>
            <p:nvPr/>
          </p:nvSpPr>
          <p:spPr>
            <a:xfrm>
              <a:off x="350885" y="2915130"/>
              <a:ext cx="68640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Certificate authority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2B13D6F-54E0-401A-A707-7922D3849B80}"/>
                </a:ext>
              </a:extLst>
            </p:cNvPr>
            <p:cNvSpPr txBox="1"/>
            <p:nvPr/>
          </p:nvSpPr>
          <p:spPr>
            <a:xfrm>
              <a:off x="1383622" y="2915130"/>
              <a:ext cx="56137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Directory array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05065AB-8419-4A17-A8C7-336A73EEFA41}"/>
                </a:ext>
              </a:extLst>
            </p:cNvPr>
            <p:cNvSpPr txBox="1"/>
            <p:nvPr/>
          </p:nvSpPr>
          <p:spPr>
            <a:xfrm>
              <a:off x="2407970" y="2915130"/>
              <a:ext cx="46358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Mail server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8730075-C52F-4E40-BB36-6635D9E38AF8}"/>
                </a:ext>
              </a:extLst>
            </p:cNvPr>
            <p:cNvSpPr txBox="1"/>
            <p:nvPr/>
          </p:nvSpPr>
          <p:spPr>
            <a:xfrm>
              <a:off x="4465832" y="2915130"/>
              <a:ext cx="80342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Trusted application pool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B5A54A3-77EB-48FB-9F88-193EC9EE8DA7}"/>
                </a:ext>
              </a:extLst>
            </p:cNvPr>
            <p:cNvSpPr txBox="1"/>
            <p:nvPr/>
          </p:nvSpPr>
          <p:spPr>
            <a:xfrm>
              <a:off x="350885" y="3558887"/>
              <a:ext cx="67839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Client access server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43B08EB-1E23-44DC-A4E7-041A928A837D}"/>
                </a:ext>
              </a:extLst>
            </p:cNvPr>
            <p:cNvSpPr txBox="1"/>
            <p:nvPr/>
          </p:nvSpPr>
          <p:spPr>
            <a:xfrm>
              <a:off x="1383622" y="3558887"/>
              <a:ext cx="54694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DirSync server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BBDA029-4D2C-485C-8D42-3A2CA035D7EE}"/>
                </a:ext>
              </a:extLst>
            </p:cNvPr>
            <p:cNvSpPr txBox="1"/>
            <p:nvPr/>
          </p:nvSpPr>
          <p:spPr>
            <a:xfrm>
              <a:off x="2407970" y="3558887"/>
              <a:ext cx="45878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Mainframe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87D3777-DDF4-40D4-BB26-D4FD1EDBC77F}"/>
                </a:ext>
              </a:extLst>
            </p:cNvPr>
            <p:cNvSpPr txBox="1"/>
            <p:nvPr/>
          </p:nvSpPr>
          <p:spPr>
            <a:xfrm>
              <a:off x="3444786" y="3558887"/>
              <a:ext cx="55656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Server disaster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F5D630A-3C00-405A-A42C-1F12523DD52A}"/>
                </a:ext>
              </a:extLst>
            </p:cNvPr>
            <p:cNvSpPr txBox="1"/>
            <p:nvPr/>
          </p:nvSpPr>
          <p:spPr>
            <a:xfrm>
              <a:off x="350885" y="4201801"/>
              <a:ext cx="53091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Cluster server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22C1BE-77DC-4ABC-B304-9F8F1D94DC0A}"/>
                </a:ext>
              </a:extLst>
            </p:cNvPr>
            <p:cNvSpPr txBox="1"/>
            <p:nvPr/>
          </p:nvSpPr>
          <p:spPr>
            <a:xfrm>
              <a:off x="1383622" y="4201801"/>
              <a:ext cx="64633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Domain controller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35AD28F-8D2F-4C47-865E-CD1D20DDF70D}"/>
                </a:ext>
              </a:extLst>
            </p:cNvPr>
            <p:cNvSpPr txBox="1"/>
            <p:nvPr/>
          </p:nvSpPr>
          <p:spPr>
            <a:xfrm>
              <a:off x="2407970" y="4201801"/>
              <a:ext cx="58381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Mainframe host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6DA26A7-28B0-4681-BC18-F1DD9105B106}"/>
                </a:ext>
              </a:extLst>
            </p:cNvPr>
            <p:cNvSpPr txBox="1"/>
            <p:nvPr/>
          </p:nvSpPr>
          <p:spPr>
            <a:xfrm>
              <a:off x="3444786" y="4201801"/>
              <a:ext cx="47801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Server farm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0196127-8653-4C61-A32F-927E92CE477D}"/>
                </a:ext>
              </a:extLst>
            </p:cNvPr>
            <p:cNvSpPr txBox="1"/>
            <p:nvPr/>
          </p:nvSpPr>
          <p:spPr>
            <a:xfrm>
              <a:off x="350885" y="4846012"/>
              <a:ext cx="58862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Database server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FFEE043-37BB-4D43-B337-1AF7A80563D1}"/>
                </a:ext>
              </a:extLst>
            </p:cNvPr>
            <p:cNvSpPr txBox="1"/>
            <p:nvPr/>
          </p:nvSpPr>
          <p:spPr>
            <a:xfrm>
              <a:off x="1383622" y="4846012"/>
              <a:ext cx="72968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Edge transport server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34C1992-731A-4D26-86C4-D57D4695CB05}"/>
                </a:ext>
              </a:extLst>
            </p:cNvPr>
            <p:cNvSpPr txBox="1"/>
            <p:nvPr/>
          </p:nvSpPr>
          <p:spPr>
            <a:xfrm>
              <a:off x="3444786" y="4846012"/>
              <a:ext cx="56297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Server, generic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015C03F-7439-4C78-BFD6-43964925A854}"/>
                </a:ext>
              </a:extLst>
            </p:cNvPr>
            <p:cNvSpPr txBox="1"/>
            <p:nvPr/>
          </p:nvSpPr>
          <p:spPr>
            <a:xfrm>
              <a:off x="4465832" y="4201801"/>
              <a:ext cx="47320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Web server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28D8CFB-78C0-40B6-BAF0-28669044B12D}"/>
                </a:ext>
              </a:extLst>
            </p:cNvPr>
            <p:cNvSpPr txBox="1"/>
            <p:nvPr/>
          </p:nvSpPr>
          <p:spPr>
            <a:xfrm>
              <a:off x="446583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F7A4FD1-7808-4C84-8385-B06C032866BA}"/>
                </a:ext>
              </a:extLst>
            </p:cNvPr>
            <p:cNvSpPr txBox="1"/>
            <p:nvPr/>
          </p:nvSpPr>
          <p:spPr>
            <a:xfrm>
              <a:off x="5497531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810F7CE-7830-4E8C-A3C1-7E1998E2128D}"/>
                </a:ext>
              </a:extLst>
            </p:cNvPr>
            <p:cNvSpPr txBox="1"/>
            <p:nvPr/>
          </p:nvSpPr>
          <p:spPr>
            <a:xfrm>
              <a:off x="5497531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EB2B15E-D435-4247-8466-A264CB97238D}"/>
                </a:ext>
              </a:extLst>
            </p:cNvPr>
            <p:cNvSpPr txBox="1"/>
            <p:nvPr/>
          </p:nvSpPr>
          <p:spPr>
            <a:xfrm>
              <a:off x="5497531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2CD03AC-D913-422B-84DB-A31039BEC376}"/>
                </a:ext>
              </a:extLst>
            </p:cNvPr>
            <p:cNvSpPr txBox="1"/>
            <p:nvPr/>
          </p:nvSpPr>
          <p:spPr>
            <a:xfrm>
              <a:off x="5497531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2BD4547-7BD3-4CC8-AF86-65E5588AB489}"/>
                </a:ext>
              </a:extLst>
            </p:cNvPr>
            <p:cNvSpPr txBox="1"/>
            <p:nvPr/>
          </p:nvSpPr>
          <p:spPr>
            <a:xfrm>
              <a:off x="5497531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0D1645E0-76BF-4DBF-A948-D01AD4800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13" y="1834165"/>
            <a:ext cx="310896" cy="30147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6F7FF06-48E2-45E2-B45D-DADAB2ED1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760" y="1820042"/>
            <a:ext cx="310896" cy="31089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AAB037D-7284-4928-8891-1B77F823D9A0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Servers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7CF2A1A7-E865-426D-8B9B-7406AB39C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613" y="2461523"/>
            <a:ext cx="310896" cy="30147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6601DAF-A31C-452A-B55A-92B443E34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966" y="2461523"/>
            <a:ext cx="310896" cy="31089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18F57A9-2B29-4A9F-94D0-48E503F7C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2894" y="3073397"/>
            <a:ext cx="310896" cy="38264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077D34F-D0C5-4BA2-90B0-E2B2BE0316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508" y="3073396"/>
            <a:ext cx="382641" cy="38264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9815F13-F483-4235-8A5B-DDF99269EB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9236" y="3761843"/>
            <a:ext cx="310896" cy="27635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9976A4F-F6D8-472F-9E8C-7F0507E4BD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3828" y="3744571"/>
            <a:ext cx="310896" cy="31089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B52EAF9-DE2A-47F8-ABE1-ED0207F820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6342" y="4370987"/>
            <a:ext cx="310896" cy="33162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B31742F-B180-445A-98E4-D78F16EBB6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9236" y="5029789"/>
            <a:ext cx="310896" cy="34305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6F08CEAC-5612-4514-99E4-3933C54C9A8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5952" y="5029789"/>
            <a:ext cx="343058" cy="34305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739A7FF-F60C-4E5E-ACB2-9EF83F7DC5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13643" y="1814555"/>
            <a:ext cx="402336" cy="32186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AD47DF5-7856-4227-93E0-C494FBC6D6E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12362" y="2459011"/>
            <a:ext cx="310896" cy="33162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654C9950-78A4-4BE0-9FFF-549E89E6408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891016" y="2461523"/>
            <a:ext cx="329110" cy="32911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FDE19F3F-88B5-4DBF-B607-7551B719048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488400" y="3120483"/>
            <a:ext cx="310896" cy="248717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B23934E-65DE-4409-BC0A-A7BE13799F7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895249" y="3099910"/>
            <a:ext cx="310896" cy="31089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31FBA4E-1489-40C1-9A78-EA626BE854C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523481" y="3741646"/>
            <a:ext cx="277942" cy="370589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A1236896-E7AC-4F4C-B545-6EF3B774C31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862238" y="3741646"/>
            <a:ext cx="370588" cy="370588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3389E8C0-9D23-4C42-A584-384FF05EE02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701296" y="4361029"/>
            <a:ext cx="310896" cy="36846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9129E16-EA56-447F-95AD-52ADE6912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504121" y="5050204"/>
            <a:ext cx="310896" cy="301475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69421B61-56DD-4725-95BC-3E7A54E86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896608" y="5050204"/>
            <a:ext cx="310896" cy="31089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FE6DCEA-81A8-43FD-8003-902AF239B39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695272" y="1820042"/>
            <a:ext cx="310896" cy="3108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AF656E1E-117F-4B57-A0EA-DBD1ABA4E2C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548577" y="2441736"/>
            <a:ext cx="274320" cy="337624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888D442-9AC2-492D-B2EB-7E60550F928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60095" y="2441735"/>
            <a:ext cx="338328" cy="33832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AD6B153-7F40-409A-8A42-2A3C0B55518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65503" y="3098506"/>
            <a:ext cx="310896" cy="30147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D2BEFCA2-FF62-4595-9116-59E513AAB53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959724" y="3103349"/>
            <a:ext cx="310896" cy="3108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EFFEF7F4-9730-4ED7-B079-75FD0B0E690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95436" y="3771239"/>
            <a:ext cx="310896" cy="21627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CDE14CF-619A-4E51-989A-6B6074385BE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938559" y="3723928"/>
            <a:ext cx="310896" cy="310896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6ABDCED-1B84-4C28-A69B-DCC5BCC12A7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508597" y="4392409"/>
            <a:ext cx="310896" cy="284248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4BB92F40-2442-4890-8411-E2A2232EF43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934326" y="4381350"/>
            <a:ext cx="310896" cy="31089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78E454F2-8289-478E-87E0-83ADB11BDB0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548439" y="5017270"/>
            <a:ext cx="219456" cy="334409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7830C3B-6C82-466C-83F4-F9CE593A0DE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809382" y="5017269"/>
            <a:ext cx="334409" cy="334409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03BDF545-78E3-483E-A902-BD63454588A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583058" y="1850298"/>
            <a:ext cx="310896" cy="28424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E1F7698D-C5A3-4EFA-9EBF-2608A0A8DF7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978265" y="1836974"/>
            <a:ext cx="310896" cy="3108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9CDD6095-6B56-4846-9B24-1EBD418E9C2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572235" y="2447562"/>
            <a:ext cx="310896" cy="368469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36AA34C2-C8E2-48C1-A89A-217473370F8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954005" y="2442107"/>
            <a:ext cx="373924" cy="373924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1780A16-4AEA-4AA1-9453-6100B84D0F5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578475" y="3077273"/>
            <a:ext cx="310896" cy="35531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F5022B06-D6ED-44AC-9F9A-7395EB3D8720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946607" y="3073396"/>
            <a:ext cx="355310" cy="35531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082F06E8-715F-4822-95E5-B456ADA7ECE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580216" y="3720035"/>
            <a:ext cx="310896" cy="36846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B6AD6A1E-6E4E-42AF-94CF-F551A6C43BE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3945008" y="3720034"/>
            <a:ext cx="366049" cy="36604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1E249C6B-5067-482F-9164-D6CC78F56C9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686959" y="4392409"/>
            <a:ext cx="402336" cy="26822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ABAF2BE2-5BF0-44E1-B350-C1C58D54138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756355" y="4997902"/>
            <a:ext cx="219456" cy="390144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CF3554D9-7D38-4114-83E6-89C5FFAFB0D4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796588" y="1814555"/>
            <a:ext cx="310896" cy="310896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48DC0DBC-0613-4E5E-877A-8428359B1FFF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714904" y="2528823"/>
            <a:ext cx="402336" cy="16345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55AAC9DE-827F-4FD7-B663-FD093454695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577348" y="3126735"/>
            <a:ext cx="310896" cy="248717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43AE454A-5B72-4DBB-B93A-4CF85F1C150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4983923" y="3099910"/>
            <a:ext cx="310896" cy="31089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C69BB8D-97DC-4576-B878-0ADB71C9C11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582813" y="3726358"/>
            <a:ext cx="310896" cy="368469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C6FE0698-6275-4D46-BBAC-6AC0BD8A8141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71362" y="3726356"/>
            <a:ext cx="365760" cy="36576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69E4EEA3-CA79-4B63-A492-3EA0A3A4B66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779950" y="4348866"/>
            <a:ext cx="310896" cy="3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4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A81F1B1C-49DD-479E-AA5F-1F090B5657EE}"/>
              </a:ext>
            </a:extLst>
          </p:cNvPr>
          <p:cNvGrpSpPr/>
          <p:nvPr/>
        </p:nvGrpSpPr>
        <p:grpSpPr>
          <a:xfrm>
            <a:off x="350885" y="1632009"/>
            <a:ext cx="5364976" cy="3375586"/>
            <a:chOff x="350885" y="1632009"/>
            <a:chExt cx="5364976" cy="337558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AAF71D-981B-4B36-8F07-323C7040F14A}"/>
                </a:ext>
              </a:extLst>
            </p:cNvPr>
            <p:cNvSpPr txBox="1"/>
            <p:nvPr/>
          </p:nvSpPr>
          <p:spPr>
            <a:xfrm>
              <a:off x="4465832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87591AC-D90A-439F-8233-39B9E17D51B8}"/>
                </a:ext>
              </a:extLst>
            </p:cNvPr>
            <p:cNvSpPr txBox="1"/>
            <p:nvPr/>
          </p:nvSpPr>
          <p:spPr>
            <a:xfrm>
              <a:off x="5497531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90F57B-7534-4265-9E4E-FC470B1C10F8}"/>
                </a:ext>
              </a:extLst>
            </p:cNvPr>
            <p:cNvSpPr txBox="1"/>
            <p:nvPr/>
          </p:nvSpPr>
          <p:spPr>
            <a:xfrm>
              <a:off x="3444786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C70460-DB0E-4B45-B014-1493E331F649}"/>
                </a:ext>
              </a:extLst>
            </p:cNvPr>
            <p:cNvSpPr txBox="1"/>
            <p:nvPr/>
          </p:nvSpPr>
          <p:spPr>
            <a:xfrm>
              <a:off x="2407970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6A876CE-2724-436C-A474-8AEF34A1091B}"/>
                </a:ext>
              </a:extLst>
            </p:cNvPr>
            <p:cNvSpPr txBox="1"/>
            <p:nvPr/>
          </p:nvSpPr>
          <p:spPr>
            <a:xfrm>
              <a:off x="3444786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779747-4CD7-4043-AD47-172FB20BCDE0}"/>
                </a:ext>
              </a:extLst>
            </p:cNvPr>
            <p:cNvSpPr txBox="1"/>
            <p:nvPr/>
          </p:nvSpPr>
          <p:spPr>
            <a:xfrm>
              <a:off x="3444786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5588FE3-55A3-4B85-A1F4-B74D1118B5AC}"/>
                </a:ext>
              </a:extLst>
            </p:cNvPr>
            <p:cNvSpPr txBox="1"/>
            <p:nvPr/>
          </p:nvSpPr>
          <p:spPr>
            <a:xfrm>
              <a:off x="4465832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79776D-EAEA-4246-B58D-047094F1F16B}"/>
                </a:ext>
              </a:extLst>
            </p:cNvPr>
            <p:cNvSpPr txBox="1"/>
            <p:nvPr/>
          </p:nvSpPr>
          <p:spPr>
            <a:xfrm>
              <a:off x="350885" y="1632009"/>
              <a:ext cx="40427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Blog site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C355776-E272-415C-82B8-C279270D58D8}"/>
                </a:ext>
              </a:extLst>
            </p:cNvPr>
            <p:cNvSpPr txBox="1"/>
            <p:nvPr/>
          </p:nvSpPr>
          <p:spPr>
            <a:xfrm>
              <a:off x="1383622" y="1632009"/>
              <a:ext cx="39145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Website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BDDCE42-C17E-4E34-992A-469D3A252A09}"/>
                </a:ext>
              </a:extLst>
            </p:cNvPr>
            <p:cNvSpPr txBox="1"/>
            <p:nvPr/>
          </p:nvSpPr>
          <p:spPr>
            <a:xfrm>
              <a:off x="2407970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AF4F5B6-209F-4317-8A4A-50F32F9C457B}"/>
                </a:ext>
              </a:extLst>
            </p:cNvPr>
            <p:cNvSpPr txBox="1"/>
            <p:nvPr/>
          </p:nvSpPr>
          <p:spPr>
            <a:xfrm>
              <a:off x="350885" y="2270699"/>
              <a:ext cx="49564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Extranet site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00A07B-31DE-4C87-954E-56C4B2195F31}"/>
                </a:ext>
              </a:extLst>
            </p:cNvPr>
            <p:cNvSpPr txBox="1"/>
            <p:nvPr/>
          </p:nvSpPr>
          <p:spPr>
            <a:xfrm>
              <a:off x="1383622" y="2270699"/>
              <a:ext cx="57579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Website, public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15C4FA7-D339-467F-BAA8-98A20DEA44F0}"/>
                </a:ext>
              </a:extLst>
            </p:cNvPr>
            <p:cNvSpPr txBox="1"/>
            <p:nvPr/>
          </p:nvSpPr>
          <p:spPr>
            <a:xfrm>
              <a:off x="2407970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4D46B6C-ED7D-410D-899A-CBA603CDA30B}"/>
                </a:ext>
              </a:extLst>
            </p:cNvPr>
            <p:cNvSpPr txBox="1"/>
            <p:nvPr/>
          </p:nvSpPr>
          <p:spPr>
            <a:xfrm>
              <a:off x="4465832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5D04313-1F99-47F8-A0BC-E8E2A79B2EFE}"/>
                </a:ext>
              </a:extLst>
            </p:cNvPr>
            <p:cNvSpPr txBox="1"/>
            <p:nvPr/>
          </p:nvSpPr>
          <p:spPr>
            <a:xfrm>
              <a:off x="350885" y="2915130"/>
              <a:ext cx="54213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Site collection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CEC63DE-631B-4928-B5DB-F79914FA948D}"/>
                </a:ext>
              </a:extLst>
            </p:cNvPr>
            <p:cNvSpPr txBox="1"/>
            <p:nvPr/>
          </p:nvSpPr>
          <p:spPr>
            <a:xfrm>
              <a:off x="1383622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56E688-4E7C-4F28-B09F-A69A3FE7BDAD}"/>
                </a:ext>
              </a:extLst>
            </p:cNvPr>
            <p:cNvSpPr txBox="1"/>
            <p:nvPr/>
          </p:nvSpPr>
          <p:spPr>
            <a:xfrm>
              <a:off x="2407970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0FA686-B707-4BB3-8019-085319CBDE7A}"/>
                </a:ext>
              </a:extLst>
            </p:cNvPr>
            <p:cNvSpPr txBox="1"/>
            <p:nvPr/>
          </p:nvSpPr>
          <p:spPr>
            <a:xfrm>
              <a:off x="4465832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8BE3018-BDD3-4D92-B6F7-AEF8D874255A}"/>
                </a:ext>
              </a:extLst>
            </p:cNvPr>
            <p:cNvSpPr txBox="1"/>
            <p:nvPr/>
          </p:nvSpPr>
          <p:spPr>
            <a:xfrm>
              <a:off x="350885" y="3558887"/>
              <a:ext cx="47801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Site, shared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9A7791-88CE-4249-A448-156C289F2654}"/>
                </a:ext>
              </a:extLst>
            </p:cNvPr>
            <p:cNvSpPr txBox="1"/>
            <p:nvPr/>
          </p:nvSpPr>
          <p:spPr>
            <a:xfrm>
              <a:off x="1383622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2F67185-65C8-44FA-81D2-11E0611418ED}"/>
                </a:ext>
              </a:extLst>
            </p:cNvPr>
            <p:cNvSpPr txBox="1"/>
            <p:nvPr/>
          </p:nvSpPr>
          <p:spPr>
            <a:xfrm>
              <a:off x="2407970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69DC6B4-ACC9-4C8A-B8E7-027B57E26E3B}"/>
                </a:ext>
              </a:extLst>
            </p:cNvPr>
            <p:cNvSpPr txBox="1"/>
            <p:nvPr/>
          </p:nvSpPr>
          <p:spPr>
            <a:xfrm>
              <a:off x="3444786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9C94297-9DB7-4DB7-9D2E-CC1DC7073978}"/>
                </a:ext>
              </a:extLst>
            </p:cNvPr>
            <p:cNvSpPr txBox="1"/>
            <p:nvPr/>
          </p:nvSpPr>
          <p:spPr>
            <a:xfrm>
              <a:off x="350885" y="4201801"/>
              <a:ext cx="43633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Site, team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9027950-57D3-42C7-9F72-371EEC3D5FA3}"/>
                </a:ext>
              </a:extLst>
            </p:cNvPr>
            <p:cNvSpPr txBox="1"/>
            <p:nvPr/>
          </p:nvSpPr>
          <p:spPr>
            <a:xfrm>
              <a:off x="1383622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1167E2-F6AC-4D66-B9A2-50C87D724B49}"/>
                </a:ext>
              </a:extLst>
            </p:cNvPr>
            <p:cNvSpPr txBox="1"/>
            <p:nvPr/>
          </p:nvSpPr>
          <p:spPr>
            <a:xfrm>
              <a:off x="2407970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1847CAF-B3E6-4804-A005-3B67AC945A9F}"/>
                </a:ext>
              </a:extLst>
            </p:cNvPr>
            <p:cNvSpPr txBox="1"/>
            <p:nvPr/>
          </p:nvSpPr>
          <p:spPr>
            <a:xfrm>
              <a:off x="3444786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4E30218-31E8-4DDE-B54B-052D68D199B8}"/>
                </a:ext>
              </a:extLst>
            </p:cNvPr>
            <p:cNvSpPr txBox="1"/>
            <p:nvPr/>
          </p:nvSpPr>
          <p:spPr>
            <a:xfrm>
              <a:off x="350885" y="4846012"/>
              <a:ext cx="36901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Subsite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CE07E09-348E-4020-95DA-C2B08E2AA8DD}"/>
                </a:ext>
              </a:extLst>
            </p:cNvPr>
            <p:cNvSpPr txBox="1"/>
            <p:nvPr/>
          </p:nvSpPr>
          <p:spPr>
            <a:xfrm>
              <a:off x="138362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E7D8186-3FD9-40AC-839A-93E47AD4DFE6}"/>
                </a:ext>
              </a:extLst>
            </p:cNvPr>
            <p:cNvSpPr txBox="1"/>
            <p:nvPr/>
          </p:nvSpPr>
          <p:spPr>
            <a:xfrm>
              <a:off x="3444786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4673689-2CD4-4101-A834-7FFC23BC1BF2}"/>
                </a:ext>
              </a:extLst>
            </p:cNvPr>
            <p:cNvSpPr txBox="1"/>
            <p:nvPr/>
          </p:nvSpPr>
          <p:spPr>
            <a:xfrm>
              <a:off x="4465832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7C7162-A58D-4D8A-BF2A-A007D4ED7676}"/>
                </a:ext>
              </a:extLst>
            </p:cNvPr>
            <p:cNvSpPr txBox="1"/>
            <p:nvPr/>
          </p:nvSpPr>
          <p:spPr>
            <a:xfrm>
              <a:off x="446583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C69EB74-FD21-4B13-9097-2DFD16548C9C}"/>
                </a:ext>
              </a:extLst>
            </p:cNvPr>
            <p:cNvSpPr txBox="1"/>
            <p:nvPr/>
          </p:nvSpPr>
          <p:spPr>
            <a:xfrm>
              <a:off x="5497531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5A5086F-9D49-4236-8DBB-475A9FB4DA28}"/>
                </a:ext>
              </a:extLst>
            </p:cNvPr>
            <p:cNvSpPr txBox="1"/>
            <p:nvPr/>
          </p:nvSpPr>
          <p:spPr>
            <a:xfrm>
              <a:off x="5497531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416491B-F78E-4A63-A9A3-CC974C3D0FD4}"/>
                </a:ext>
              </a:extLst>
            </p:cNvPr>
            <p:cNvSpPr txBox="1"/>
            <p:nvPr/>
          </p:nvSpPr>
          <p:spPr>
            <a:xfrm>
              <a:off x="5497531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06A0590-7CFD-4451-AD3F-C03C9C68C27C}"/>
                </a:ext>
              </a:extLst>
            </p:cNvPr>
            <p:cNvSpPr txBox="1"/>
            <p:nvPr/>
          </p:nvSpPr>
          <p:spPr>
            <a:xfrm>
              <a:off x="5497531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519871F-D73F-479A-8B40-493CD468A148}"/>
                </a:ext>
              </a:extLst>
            </p:cNvPr>
            <p:cNvSpPr txBox="1"/>
            <p:nvPr/>
          </p:nvSpPr>
          <p:spPr>
            <a:xfrm>
              <a:off x="5497531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5C1FD29-BA59-47BA-8348-FD373A6FC63E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Sites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F7981506-12CD-48DD-AA5F-4A1636B86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327" y="1853819"/>
            <a:ext cx="310896" cy="2428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18E78BA-C5C5-4477-B3AA-C8641BB41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099" y="1819815"/>
            <a:ext cx="310896" cy="31089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936948F-4134-43A8-9FBE-FA60EB8B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327" y="2481726"/>
            <a:ext cx="310896" cy="26231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E811B35-5D66-40E7-87F1-9718446B12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099" y="2457437"/>
            <a:ext cx="310896" cy="31089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06E3243-97BC-419D-B0BC-AFB771EE21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7775" y="3126354"/>
            <a:ext cx="310896" cy="24288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8AF0CE1-65BB-46D6-949F-8A056C0351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5195" y="3810184"/>
            <a:ext cx="310896" cy="19986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212DC7F-F34A-45D0-A6F7-B1102A5DB2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7724" y="3754667"/>
            <a:ext cx="310896" cy="31089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0C60982-9260-4A04-BB5F-04B9CA0042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2125" y="4430270"/>
            <a:ext cx="310896" cy="24288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8458C15-A755-470D-ABAF-4F685EFC66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3880" y="4391446"/>
            <a:ext cx="310896" cy="310896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A53D69B-1098-4AA6-B44E-73638E5F57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1953" y="5028225"/>
            <a:ext cx="310896" cy="24288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AFF22D97-B169-4959-A33B-3CCE8EEC87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62781" y="1819815"/>
            <a:ext cx="310896" cy="24288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D5B45C53-CE14-4AA3-AB9D-BBF68F0C5E8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62781" y="2491441"/>
            <a:ext cx="310896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67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3E03B0A-EB7A-42F7-BE46-9D1FF4A1D07F}"/>
              </a:ext>
            </a:extLst>
          </p:cNvPr>
          <p:cNvGrpSpPr/>
          <p:nvPr/>
        </p:nvGrpSpPr>
        <p:grpSpPr>
          <a:xfrm>
            <a:off x="350885" y="1632009"/>
            <a:ext cx="5696797" cy="3375586"/>
            <a:chOff x="350885" y="1632009"/>
            <a:chExt cx="5696797" cy="33755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D1898B-6BE9-49A4-A6F7-4A504FF4AB6E}"/>
                </a:ext>
              </a:extLst>
            </p:cNvPr>
            <p:cNvSpPr txBox="1"/>
            <p:nvPr/>
          </p:nvSpPr>
          <p:spPr>
            <a:xfrm>
              <a:off x="4465832" y="1632009"/>
              <a:ext cx="45076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User focus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80C139-8BA0-49D7-9FBA-6C7A2B3A1A1E}"/>
                </a:ext>
              </a:extLst>
            </p:cNvPr>
            <p:cNvSpPr txBox="1"/>
            <p:nvPr/>
          </p:nvSpPr>
          <p:spPr>
            <a:xfrm>
              <a:off x="5497531" y="1632009"/>
              <a:ext cx="55015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Users, settings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FA08DF-E008-4235-8094-8F46C9D67930}"/>
                </a:ext>
              </a:extLst>
            </p:cNvPr>
            <p:cNvSpPr txBox="1"/>
            <p:nvPr/>
          </p:nvSpPr>
          <p:spPr>
            <a:xfrm>
              <a:off x="3444786" y="1632009"/>
              <a:ext cx="50366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Send to user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7FB11A-65AC-4EB5-9A08-5FE99DB800FB}"/>
                </a:ext>
              </a:extLst>
            </p:cNvPr>
            <p:cNvSpPr txBox="1"/>
            <p:nvPr/>
          </p:nvSpPr>
          <p:spPr>
            <a:xfrm>
              <a:off x="2407970" y="4846012"/>
              <a:ext cx="76174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Presenter with podium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2F45C6-3220-437E-BB0B-E34495B4AA08}"/>
                </a:ext>
              </a:extLst>
            </p:cNvPr>
            <p:cNvSpPr txBox="1"/>
            <p:nvPr/>
          </p:nvSpPr>
          <p:spPr>
            <a:xfrm>
              <a:off x="3444786" y="2270699"/>
              <a:ext cx="79220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Universal security group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6B4C08-66F2-4F94-9E32-1CD1DBCE675B}"/>
                </a:ext>
              </a:extLst>
            </p:cNvPr>
            <p:cNvSpPr txBox="1"/>
            <p:nvPr/>
          </p:nvSpPr>
          <p:spPr>
            <a:xfrm>
              <a:off x="3444786" y="2915130"/>
              <a:ext cx="56137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Upload to user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397D93-5E90-4958-9F1B-4710F2EDF678}"/>
                </a:ext>
              </a:extLst>
            </p:cNvPr>
            <p:cNvSpPr txBox="1"/>
            <p:nvPr/>
          </p:nvSpPr>
          <p:spPr>
            <a:xfrm>
              <a:off x="4465832" y="3558887"/>
              <a:ext cx="5068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Users, group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7BE018-C4D5-45A8-AE65-996E0C3DC79B}"/>
                </a:ext>
              </a:extLst>
            </p:cNvPr>
            <p:cNvSpPr txBox="1"/>
            <p:nvPr/>
          </p:nvSpPr>
          <p:spPr>
            <a:xfrm>
              <a:off x="350885" y="1632009"/>
              <a:ext cx="41229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Add user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6C12AF-C228-4F0B-B339-7C7C60072D68}"/>
                </a:ext>
              </a:extLst>
            </p:cNvPr>
            <p:cNvSpPr txBox="1"/>
            <p:nvPr/>
          </p:nvSpPr>
          <p:spPr>
            <a:xfrm>
              <a:off x="1383622" y="1632009"/>
              <a:ext cx="63511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Download to user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F2BFAD-74B3-4199-94F4-081D506174DB}"/>
                </a:ext>
              </a:extLst>
            </p:cNvPr>
            <p:cNvSpPr txBox="1"/>
            <p:nvPr/>
          </p:nvSpPr>
          <p:spPr>
            <a:xfrm>
              <a:off x="2407970" y="1632009"/>
              <a:ext cx="58702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Multiple people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3943C6-4783-4D01-B944-DCBEF8B9555C}"/>
                </a:ext>
              </a:extLst>
            </p:cNvPr>
            <p:cNvSpPr txBox="1"/>
            <p:nvPr/>
          </p:nvSpPr>
          <p:spPr>
            <a:xfrm>
              <a:off x="350885" y="2270699"/>
              <a:ext cx="53251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Administrator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50C3CD-2284-4B16-A2A9-14EBA9BBC356}"/>
                </a:ext>
              </a:extLst>
            </p:cNvPr>
            <p:cNvSpPr txBox="1"/>
            <p:nvPr/>
          </p:nvSpPr>
          <p:spPr>
            <a:xfrm>
              <a:off x="1383622" y="2270699"/>
              <a:ext cx="68159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Download to user 1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AA2424-ADFD-4E01-924E-6EF4B733BBAA}"/>
                </a:ext>
              </a:extLst>
            </p:cNvPr>
            <p:cNvSpPr txBox="1"/>
            <p:nvPr/>
          </p:nvSpPr>
          <p:spPr>
            <a:xfrm>
              <a:off x="2407970" y="2270699"/>
              <a:ext cx="63350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On-premises user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13FFE2-D051-4E5D-982D-CC9D4251E2C7}"/>
                </a:ext>
              </a:extLst>
            </p:cNvPr>
            <p:cNvSpPr txBox="1"/>
            <p:nvPr/>
          </p:nvSpPr>
          <p:spPr>
            <a:xfrm>
              <a:off x="4465832" y="2270699"/>
              <a:ext cx="51809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User mailbox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9504B9-8FD5-4E01-85B5-2E70F27B2E1C}"/>
                </a:ext>
              </a:extLst>
            </p:cNvPr>
            <p:cNvSpPr txBox="1"/>
            <p:nvPr/>
          </p:nvSpPr>
          <p:spPr>
            <a:xfrm>
              <a:off x="350885" y="2915130"/>
              <a:ext cx="61427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Call center agent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C7C780-6130-4667-952A-DA714CB96734}"/>
                </a:ext>
              </a:extLst>
            </p:cNvPr>
            <p:cNvSpPr txBox="1"/>
            <p:nvPr/>
          </p:nvSpPr>
          <p:spPr>
            <a:xfrm>
              <a:off x="1383622" y="2915130"/>
              <a:ext cx="49725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Global users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315BF-AE6C-4B93-9286-8510A9E0C539}"/>
                </a:ext>
              </a:extLst>
            </p:cNvPr>
            <p:cNvSpPr txBox="1"/>
            <p:nvPr/>
          </p:nvSpPr>
          <p:spPr>
            <a:xfrm>
              <a:off x="2407970" y="2915130"/>
              <a:ext cx="47481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Online user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109B53-4C09-4C6C-BC28-8B9A142B5A72}"/>
                </a:ext>
              </a:extLst>
            </p:cNvPr>
            <p:cNvSpPr txBox="1"/>
            <p:nvPr/>
          </p:nvSpPr>
          <p:spPr>
            <a:xfrm>
              <a:off x="4465832" y="2915130"/>
              <a:ext cx="51969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User monitor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D7FF6D-42FA-4890-B427-890F03E44D69}"/>
                </a:ext>
              </a:extLst>
            </p:cNvPr>
            <p:cNvSpPr txBox="1"/>
            <p:nvPr/>
          </p:nvSpPr>
          <p:spPr>
            <a:xfrm>
              <a:off x="350885" y="3558887"/>
              <a:ext cx="50045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Coauthoring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61B8A9-08DF-4657-9CB9-2473FE40035E}"/>
                </a:ext>
              </a:extLst>
            </p:cNvPr>
            <p:cNvSpPr txBox="1"/>
            <p:nvPr/>
          </p:nvSpPr>
          <p:spPr>
            <a:xfrm>
              <a:off x="1383622" y="3558887"/>
              <a:ext cx="46358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Home user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12656E-C737-42C1-B596-C896CFD340F2}"/>
                </a:ext>
              </a:extLst>
            </p:cNvPr>
            <p:cNvSpPr txBox="1"/>
            <p:nvPr/>
          </p:nvSpPr>
          <p:spPr>
            <a:xfrm>
              <a:off x="2407970" y="3558887"/>
              <a:ext cx="56778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Personal folder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AA09E1-11AC-42FD-B3E8-E817BBE771D2}"/>
                </a:ext>
              </a:extLst>
            </p:cNvPr>
            <p:cNvSpPr txBox="1"/>
            <p:nvPr/>
          </p:nvSpPr>
          <p:spPr>
            <a:xfrm>
              <a:off x="3444786" y="3558887"/>
              <a:ext cx="30008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62A473-3D6F-489D-8489-405004AF4364}"/>
                </a:ext>
              </a:extLst>
            </p:cNvPr>
            <p:cNvSpPr txBox="1"/>
            <p:nvPr/>
          </p:nvSpPr>
          <p:spPr>
            <a:xfrm>
              <a:off x="350885" y="4201801"/>
              <a:ext cx="46839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Credentials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A2081D-3CF9-4330-A725-93116F22A4B4}"/>
                </a:ext>
              </a:extLst>
            </p:cNvPr>
            <p:cNvSpPr txBox="1"/>
            <p:nvPr/>
          </p:nvSpPr>
          <p:spPr>
            <a:xfrm>
              <a:off x="1383622" y="4201801"/>
              <a:ext cx="41710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Mail user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433FD5-7568-4294-A80F-D17F694F7348}"/>
                </a:ext>
              </a:extLst>
            </p:cNvPr>
            <p:cNvSpPr txBox="1"/>
            <p:nvPr/>
          </p:nvSpPr>
          <p:spPr>
            <a:xfrm>
              <a:off x="2407970" y="4201801"/>
              <a:ext cx="42511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Presenter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9D103A-0F94-4033-880D-753A5F693AA3}"/>
                </a:ext>
              </a:extLst>
            </p:cNvPr>
            <p:cNvSpPr txBox="1"/>
            <p:nvPr/>
          </p:nvSpPr>
          <p:spPr>
            <a:xfrm>
              <a:off x="3444786" y="4201801"/>
              <a:ext cx="54053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User accounts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EEB8C1-5FC9-4408-AE22-85E605E2B01A}"/>
                </a:ext>
              </a:extLst>
            </p:cNvPr>
            <p:cNvSpPr txBox="1"/>
            <p:nvPr/>
          </p:nvSpPr>
          <p:spPr>
            <a:xfrm>
              <a:off x="350885" y="4846012"/>
              <a:ext cx="65274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Distribution group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1E11AF-75DD-4FBF-8ABB-EE9849A5C5FD}"/>
                </a:ext>
              </a:extLst>
            </p:cNvPr>
            <p:cNvSpPr txBox="1"/>
            <p:nvPr/>
          </p:nvSpPr>
          <p:spPr>
            <a:xfrm>
              <a:off x="1383622" y="4846012"/>
              <a:ext cx="4860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Mobile user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D00ED8-D3F9-43AC-8B44-AA609214F3B5}"/>
                </a:ext>
              </a:extLst>
            </p:cNvPr>
            <p:cNvSpPr txBox="1"/>
            <p:nvPr/>
          </p:nvSpPr>
          <p:spPr>
            <a:xfrm>
              <a:off x="3444786" y="4846012"/>
              <a:ext cx="53251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User, external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A500C8-016B-4773-A7B5-F166A93206DE}"/>
                </a:ext>
              </a:extLst>
            </p:cNvPr>
            <p:cNvSpPr txBox="1"/>
            <p:nvPr/>
          </p:nvSpPr>
          <p:spPr>
            <a:xfrm>
              <a:off x="4465832" y="4201801"/>
              <a:ext cx="52931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Users, people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F7C7EE-CDED-499A-8147-DD75C3FBFC24}"/>
                </a:ext>
              </a:extLst>
            </p:cNvPr>
            <p:cNvSpPr txBox="1"/>
            <p:nvPr/>
          </p:nvSpPr>
          <p:spPr>
            <a:xfrm>
              <a:off x="4465832" y="4846012"/>
              <a:ext cx="51488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Users, phone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F2154B-E5F7-4011-BF22-A50BB515E311}"/>
                </a:ext>
              </a:extLst>
            </p:cNvPr>
            <p:cNvSpPr txBox="1"/>
            <p:nvPr/>
          </p:nvSpPr>
          <p:spPr>
            <a:xfrm>
              <a:off x="5497531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16F600-E2BB-4184-BB92-AF5009CBCA79}"/>
                </a:ext>
              </a:extLst>
            </p:cNvPr>
            <p:cNvSpPr txBox="1"/>
            <p:nvPr/>
          </p:nvSpPr>
          <p:spPr>
            <a:xfrm>
              <a:off x="5497531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75BC90-8C08-4EFE-85AB-59A2A08F11D1}"/>
                </a:ext>
              </a:extLst>
            </p:cNvPr>
            <p:cNvSpPr txBox="1"/>
            <p:nvPr/>
          </p:nvSpPr>
          <p:spPr>
            <a:xfrm>
              <a:off x="5497531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48080E6-8A9C-400F-83E2-796042756D7E}"/>
                </a:ext>
              </a:extLst>
            </p:cNvPr>
            <p:cNvSpPr txBox="1"/>
            <p:nvPr/>
          </p:nvSpPr>
          <p:spPr>
            <a:xfrm>
              <a:off x="5497531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802DF5-7D95-44F3-87C6-5E9BB9F32521}"/>
                </a:ext>
              </a:extLst>
            </p:cNvPr>
            <p:cNvSpPr txBox="1"/>
            <p:nvPr/>
          </p:nvSpPr>
          <p:spPr>
            <a:xfrm>
              <a:off x="5497531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89F217-43E6-4DEE-8D9F-2ECF51FF3388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Sites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32B61565-FC9C-4084-AD7A-060B0AD6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172" y="1893460"/>
            <a:ext cx="310896" cy="16581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A30BD32-D6A8-4272-A5EF-A97091896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932" y="1828794"/>
            <a:ext cx="310896" cy="31089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6E7620E9-4CFA-4C05-86A9-DC96F50F0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92" y="2476715"/>
            <a:ext cx="310896" cy="28424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2E150DC-CEF8-4FE1-8412-7826002AA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2796" y="3075124"/>
            <a:ext cx="310896" cy="36846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0BCDABD-C6E1-4CFC-81C2-4F93380214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6815" y="3088362"/>
            <a:ext cx="355991" cy="35599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19AC8CA-BA9E-40EB-9AAC-8752B372D2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2796" y="3797597"/>
            <a:ext cx="310896" cy="20303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833958BE-0342-46BF-9CFE-31D77243BA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7912" y="3791579"/>
            <a:ext cx="310896" cy="20303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2E857EA-4447-423C-B39E-2BD8598F7B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0992" y="4392265"/>
            <a:ext cx="310896" cy="31089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E702E86-FDCC-4FE9-8E9A-F94866624A5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8307" y="4392265"/>
            <a:ext cx="310896" cy="310896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325E5CB-8F3A-400A-9422-C591190C44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7144" y="5039905"/>
            <a:ext cx="310896" cy="22108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A4D4D54-D216-4BB5-9042-ADF50B6928C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09711" y="1808068"/>
            <a:ext cx="310896" cy="33162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1BE965F-49E9-4246-8677-A58548AB7E3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07248" y="1808068"/>
            <a:ext cx="310896" cy="33162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4D7842A-690B-46C9-B3C3-7E5BDDA0A67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665159" y="2432282"/>
            <a:ext cx="310896" cy="31089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75B764-7068-466D-A320-187C62538E8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14693" y="3081727"/>
            <a:ext cx="310896" cy="31089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3D2F5CE-17DA-4070-8E7D-5AFED257324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863284" y="3075124"/>
            <a:ext cx="310896" cy="31089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6F0B816C-6578-43E0-B2FA-1CA344D988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69110" y="3746792"/>
            <a:ext cx="310896" cy="29260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AC2B37B4-9A28-48B3-8442-6D44E1511B2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645276" y="4390549"/>
            <a:ext cx="310896" cy="310896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FE3B9F0-48D8-4C0A-88B5-F0479B92213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631197" y="5038785"/>
            <a:ext cx="310896" cy="3209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4BE0363B-48FA-4B6D-BD8C-5435EA850ED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697737" y="1818431"/>
            <a:ext cx="310896" cy="31089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0CE452D-47B5-46D4-8BC7-59C807D7DDA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36918" y="2463717"/>
            <a:ext cx="310896" cy="31089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F47F5F7-CC28-4AF9-AF40-337D7EB1338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954044" y="2463717"/>
            <a:ext cx="310896" cy="3108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AEEC182D-82C9-4B43-80CF-9993C499FDB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689014" y="3113526"/>
            <a:ext cx="310896" cy="284248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B25E051-CF7E-4FD2-B28C-1C488EE5551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97737" y="3762211"/>
            <a:ext cx="310896" cy="34305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90D4F6B7-4293-4AA4-8FCD-049A963089D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07072" y="4416603"/>
            <a:ext cx="310896" cy="27203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603473E-18DB-4DD4-A02A-7E51101ADD6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882780" y="4392265"/>
            <a:ext cx="310896" cy="3108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C2B26EE7-19D2-444D-A464-94B7481A7B0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664858" y="5010288"/>
            <a:ext cx="310896" cy="382641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433E9A27-E090-4815-AF62-644ECE81DDE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696984" y="1818431"/>
            <a:ext cx="310896" cy="310896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BAB9DE6-932C-443B-BB8E-DE881E43153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561985" y="2491813"/>
            <a:ext cx="310896" cy="211674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E6E39FE-D610-47B2-818C-FC303BDE78D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946607" y="2491813"/>
            <a:ext cx="310896" cy="211674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F615025-7139-4A93-8B46-A6890C901A7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561985" y="3090703"/>
            <a:ext cx="310896" cy="331622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1554732F-C72C-4ECC-B8E4-8F7D707452F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938537" y="3090703"/>
            <a:ext cx="310896" cy="33162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946D8A5-AD1D-4DF6-AB73-4221DF5799A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718486" y="3701775"/>
            <a:ext cx="310896" cy="382641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30E0108-788C-4CCF-AA84-E4F545D8B920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15052" y="4402537"/>
            <a:ext cx="310896" cy="3108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85B809D0-A0B4-4491-8145-F66374D7DBB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531339" y="5038785"/>
            <a:ext cx="310896" cy="320925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DDD63C6-5BFE-401D-9AAD-70E1C9F7273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926095" y="5038785"/>
            <a:ext cx="310896" cy="320925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52917F4-4EC4-4DC2-B7D7-F4B76B82B0E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573357" y="1825012"/>
            <a:ext cx="310896" cy="31089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289FD839-F856-4CBF-8C43-DC42A0A402C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990556" y="1818431"/>
            <a:ext cx="310896" cy="31089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61656598-06AF-497E-812B-7FFBCC361F1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574928" y="2501047"/>
            <a:ext cx="310896" cy="24871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21DC3DF4-A8F1-4425-A95D-1E954D875A3F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965979" y="2497648"/>
            <a:ext cx="310896" cy="248717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F5B47A76-FBC5-4F3D-A11A-41178258B62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728805" y="3128103"/>
            <a:ext cx="310896" cy="255094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41704DAD-51B2-43AF-860D-1830CE25659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734817" y="3791579"/>
            <a:ext cx="310896" cy="184235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71CD6C2-79CA-410B-96BD-F2AB8370190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4719267" y="4390549"/>
            <a:ext cx="310896" cy="255094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E81620C-7E8E-4A98-B08B-FDABCD0330E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4563819" y="5099826"/>
            <a:ext cx="310896" cy="21627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4D14833-25CB-4527-A996-9BB67D5A86F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965979" y="5091109"/>
            <a:ext cx="310896" cy="21627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7C87D204-2A50-4DA1-ACEF-83A9C207938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809345" y="1835703"/>
            <a:ext cx="310896" cy="2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69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61709"/>
            <a:ext cx="6602413" cy="660241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786384" y="3008818"/>
            <a:ext cx="38307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WP" charset="0"/>
                <a:ea typeface="Segoe WP" charset="0"/>
                <a:cs typeface="Segoe WP" charset="0"/>
              </a:rPr>
              <a:t>Layout Elements</a:t>
            </a:r>
          </a:p>
        </p:txBody>
      </p:sp>
    </p:spTree>
    <p:extLst>
      <p:ext uri="{BB962C8B-B14F-4D97-AF65-F5344CB8AC3E}">
        <p14:creationId xmlns:p14="http://schemas.microsoft.com/office/powerpoint/2010/main" val="1996436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38162" y="270846"/>
            <a:ext cx="1339590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Enclosures</a:t>
            </a:r>
          </a:p>
        </p:txBody>
      </p:sp>
      <p:sp>
        <p:nvSpPr>
          <p:cNvPr id="18" name="AutoShape 351">
            <a:extLst>
              <a:ext uri="{FF2B5EF4-FFF2-40B4-BE49-F238E27FC236}">
                <a16:creationId xmlns:a16="http://schemas.microsoft.com/office/drawing/2014/main" id="{615A0A5F-0568-447C-9071-C68F3B275A1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773498" y="1565849"/>
            <a:ext cx="1161143" cy="122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7" name="AutoShape 356">
            <a:extLst>
              <a:ext uri="{FF2B5EF4-FFF2-40B4-BE49-F238E27FC236}">
                <a16:creationId xmlns:a16="http://schemas.microsoft.com/office/drawing/2014/main" id="{235D8A13-2192-4A9D-91E3-D197525C8BD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676139" y="1565849"/>
            <a:ext cx="1165381" cy="122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14" name="Rectangle 348">
            <a:extLst>
              <a:ext uri="{FF2B5EF4-FFF2-40B4-BE49-F238E27FC236}">
                <a16:creationId xmlns:a16="http://schemas.microsoft.com/office/drawing/2014/main" id="{E4142283-BCA8-4272-B15D-64C0A946C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22" y="1999487"/>
            <a:ext cx="1161143" cy="777627"/>
          </a:xfrm>
          <a:prstGeom prst="rect">
            <a:avLst/>
          </a:prstGeom>
          <a:solidFill>
            <a:srgbClr val="E6E6E6"/>
          </a:solidFill>
          <a:ln>
            <a:noFill/>
          </a:ln>
          <a:extLst/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15" name="Rectangle 349">
            <a:extLst>
              <a:ext uri="{FF2B5EF4-FFF2-40B4-BE49-F238E27FC236}">
                <a16:creationId xmlns:a16="http://schemas.microsoft.com/office/drawing/2014/main" id="{B9578C92-AAC9-49A5-8CD1-1A205FEB8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22" y="1552405"/>
            <a:ext cx="1161143" cy="391992"/>
          </a:xfrm>
          <a:prstGeom prst="rect">
            <a:avLst/>
          </a:pr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 dirty="0"/>
          </a:p>
        </p:txBody>
      </p:sp>
      <p:sp>
        <p:nvSpPr>
          <p:cNvPr id="42" name="Rectangle 954">
            <a:extLst>
              <a:ext uri="{FF2B5EF4-FFF2-40B4-BE49-F238E27FC236}">
                <a16:creationId xmlns:a16="http://schemas.microsoft.com/office/drawing/2014/main" id="{B792EDF9-8928-40DB-8B2B-21AEE88D2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37" y="1694927"/>
            <a:ext cx="80691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3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endParaRPr lang="en-US" altLang="en-US" sz="1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353">
            <a:extLst>
              <a:ext uri="{FF2B5EF4-FFF2-40B4-BE49-F238E27FC236}">
                <a16:creationId xmlns:a16="http://schemas.microsoft.com/office/drawing/2014/main" id="{0B796F33-14BA-4F85-80C3-1D8A8AC95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928" y="1999487"/>
            <a:ext cx="1163263" cy="779746"/>
          </a:xfrm>
          <a:prstGeom prst="rect">
            <a:avLst/>
          </a:prstGeom>
          <a:solidFill>
            <a:srgbClr val="E6E6E6"/>
          </a:solidFill>
          <a:ln>
            <a:noFill/>
          </a:ln>
          <a:extLst/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0" name="Rectangle 354">
            <a:extLst>
              <a:ext uri="{FF2B5EF4-FFF2-40B4-BE49-F238E27FC236}">
                <a16:creationId xmlns:a16="http://schemas.microsoft.com/office/drawing/2014/main" id="{7B44DF9B-D28B-482E-A53D-669C9CA25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928" y="1550286"/>
            <a:ext cx="1163263" cy="394111"/>
          </a:xfrm>
          <a:prstGeom prst="rect">
            <a:avLst/>
          </a:prstGeom>
          <a:solidFill>
            <a:srgbClr val="0078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 dirty="0"/>
          </a:p>
        </p:txBody>
      </p:sp>
      <p:sp>
        <p:nvSpPr>
          <p:cNvPr id="44" name="Rectangle 954">
            <a:extLst>
              <a:ext uri="{FF2B5EF4-FFF2-40B4-BE49-F238E27FC236}">
                <a16:creationId xmlns:a16="http://schemas.microsoft.com/office/drawing/2014/main" id="{7C09C533-AC7C-4394-8675-21515A085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462" y="1698388"/>
            <a:ext cx="74602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3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endParaRPr lang="en-US" altLang="en-US" sz="1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358">
            <a:extLst>
              <a:ext uri="{FF2B5EF4-FFF2-40B4-BE49-F238E27FC236}">
                <a16:creationId xmlns:a16="http://schemas.microsoft.com/office/drawing/2014/main" id="{9BE9E49D-25B5-40D9-950A-F524E7606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377" y="2008692"/>
            <a:ext cx="1167500" cy="779746"/>
          </a:xfrm>
          <a:prstGeom prst="rect">
            <a:avLst/>
          </a:prstGeom>
          <a:solidFill>
            <a:srgbClr val="E6E6E6"/>
          </a:solidFill>
          <a:ln>
            <a:noFill/>
          </a:ln>
          <a:extLst/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9" name="Rectangle 359">
            <a:extLst>
              <a:ext uri="{FF2B5EF4-FFF2-40B4-BE49-F238E27FC236}">
                <a16:creationId xmlns:a16="http://schemas.microsoft.com/office/drawing/2014/main" id="{DFAA925E-DB22-45F7-8A9B-1663AF1B8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377" y="1559491"/>
            <a:ext cx="1167500" cy="394111"/>
          </a:xfrm>
          <a:prstGeom prst="rect">
            <a:avLst/>
          </a:prstGeom>
          <a:solidFill>
            <a:srgbClr val="DC3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45" name="Rectangle 954">
            <a:extLst>
              <a:ext uri="{FF2B5EF4-FFF2-40B4-BE49-F238E27FC236}">
                <a16:creationId xmlns:a16="http://schemas.microsoft.com/office/drawing/2014/main" id="{256F07F9-E36C-4F2A-92E8-26E0BB8A2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9278" y="1694924"/>
            <a:ext cx="73455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3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endParaRPr lang="en-US" altLang="en-US" sz="1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AutoShape 381">
            <a:extLst>
              <a:ext uri="{FF2B5EF4-FFF2-40B4-BE49-F238E27FC236}">
                <a16:creationId xmlns:a16="http://schemas.microsoft.com/office/drawing/2014/main" id="{72DD1F71-B433-4120-800F-FB80D5A51B1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150688" y="1563729"/>
            <a:ext cx="1034010" cy="122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33" name="Rectangle 383">
            <a:extLst>
              <a:ext uri="{FF2B5EF4-FFF2-40B4-BE49-F238E27FC236}">
                <a16:creationId xmlns:a16="http://schemas.microsoft.com/office/drawing/2014/main" id="{17A0E496-D082-4520-BE54-6041E63A4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808" y="2010812"/>
            <a:ext cx="1034010" cy="779746"/>
          </a:xfrm>
          <a:prstGeom prst="rect">
            <a:avLst/>
          </a:prstGeom>
          <a:solidFill>
            <a:srgbClr val="E6E6E6"/>
          </a:solidFill>
          <a:ln>
            <a:noFill/>
          </a:ln>
          <a:extLst/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34" name="Rectangle 384">
            <a:extLst>
              <a:ext uri="{FF2B5EF4-FFF2-40B4-BE49-F238E27FC236}">
                <a16:creationId xmlns:a16="http://schemas.microsoft.com/office/drawing/2014/main" id="{BA4F3336-DF6F-4865-9E72-1E2BB1911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808" y="1561611"/>
            <a:ext cx="1034010" cy="394111"/>
          </a:xfrm>
          <a:prstGeom prst="rect">
            <a:avLst/>
          </a:pr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35" name="Rectangle 385">
            <a:extLst>
              <a:ext uri="{FF2B5EF4-FFF2-40B4-BE49-F238E27FC236}">
                <a16:creationId xmlns:a16="http://schemas.microsoft.com/office/drawing/2014/main" id="{C0D55FDB-0CB3-4BFD-9B31-C88D499F2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205" y="2084972"/>
            <a:ext cx="877214" cy="63142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46" name="Rectangle 954">
            <a:extLst>
              <a:ext uri="{FF2B5EF4-FFF2-40B4-BE49-F238E27FC236}">
                <a16:creationId xmlns:a16="http://schemas.microsoft.com/office/drawing/2014/main" id="{C3DFAFB2-2E5F-44BB-9230-B2DAA15F1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437" y="1699164"/>
            <a:ext cx="71382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3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endParaRPr lang="en-US" altLang="en-US" sz="1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954">
            <a:extLst>
              <a:ext uri="{FF2B5EF4-FFF2-40B4-BE49-F238E27FC236}">
                <a16:creationId xmlns:a16="http://schemas.microsoft.com/office/drawing/2014/main" id="{F652895F-D21E-42E3-AFDF-E66D5AA4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90" y="3404181"/>
            <a:ext cx="530047" cy="1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80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365</a:t>
            </a:r>
            <a:endParaRPr lang="en-US" altLang="en-US" sz="80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Rectangle 954">
            <a:extLst>
              <a:ext uri="{FF2B5EF4-FFF2-40B4-BE49-F238E27FC236}">
                <a16:creationId xmlns:a16="http://schemas.microsoft.com/office/drawing/2014/main" id="{226E3499-9E1B-48AC-B50C-861EAB943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22" y="3050560"/>
            <a:ext cx="800892" cy="1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801" dirty="0">
                <a:latin typeface="Segoe UI" panose="020B0502040204020203" pitchFamily="34" charset="0"/>
                <a:cs typeface="Segoe UI" panose="020B0502040204020203" pitchFamily="34" charset="0"/>
              </a:rPr>
              <a:t>Cloud enclosures</a:t>
            </a:r>
          </a:p>
        </p:txBody>
      </p:sp>
      <p:sp>
        <p:nvSpPr>
          <p:cNvPr id="50" name="Rectangle 954">
            <a:extLst>
              <a:ext uri="{FF2B5EF4-FFF2-40B4-BE49-F238E27FC236}">
                <a16:creationId xmlns:a16="http://schemas.microsoft.com/office/drawing/2014/main" id="{A76C5EF1-1C65-49B0-ABAF-1B098B3C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52" y="1313350"/>
            <a:ext cx="932191" cy="1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801" dirty="0">
                <a:latin typeface="Segoe UI" panose="020B0502040204020203" pitchFamily="34" charset="0"/>
                <a:cs typeface="Segoe UI" panose="020B0502040204020203" pitchFamily="34" charset="0"/>
              </a:rPr>
              <a:t>Standard enclosures</a:t>
            </a:r>
          </a:p>
        </p:txBody>
      </p:sp>
      <p:sp>
        <p:nvSpPr>
          <p:cNvPr id="38" name="AutoShape 387">
            <a:extLst>
              <a:ext uri="{FF2B5EF4-FFF2-40B4-BE49-F238E27FC236}">
                <a16:creationId xmlns:a16="http://schemas.microsoft.com/office/drawing/2014/main" id="{A66B1C25-A4D4-4E65-B3D2-F6817B16326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316257" y="1809519"/>
            <a:ext cx="1034011" cy="97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39" name="Rectangle 389">
            <a:extLst>
              <a:ext uri="{FF2B5EF4-FFF2-40B4-BE49-F238E27FC236}">
                <a16:creationId xmlns:a16="http://schemas.microsoft.com/office/drawing/2014/main" id="{2A0AEE1B-3411-44BE-88FE-2D355049F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139" y="1811639"/>
            <a:ext cx="1034011" cy="968326"/>
          </a:xfrm>
          <a:prstGeom prst="rect">
            <a:avLst/>
          </a:prstGeom>
          <a:solidFill>
            <a:srgbClr val="E6E6E6"/>
          </a:solidFill>
          <a:ln>
            <a:noFill/>
          </a:ln>
          <a:extLst/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40" name="Rectangle 390">
            <a:extLst>
              <a:ext uri="{FF2B5EF4-FFF2-40B4-BE49-F238E27FC236}">
                <a16:creationId xmlns:a16="http://schemas.microsoft.com/office/drawing/2014/main" id="{FDA732C1-447E-4E2D-80CE-2A9B8EEA1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1348" y="1868847"/>
            <a:ext cx="919592" cy="85814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41" name="Rectangle 391">
            <a:extLst>
              <a:ext uri="{FF2B5EF4-FFF2-40B4-BE49-F238E27FC236}">
                <a16:creationId xmlns:a16="http://schemas.microsoft.com/office/drawing/2014/main" id="{C792AB2B-2AA5-4AAE-A33B-04D989332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887" y="2158585"/>
            <a:ext cx="688635" cy="44763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1" name="Rectangle 954">
            <a:extLst>
              <a:ext uri="{FF2B5EF4-FFF2-40B4-BE49-F238E27FC236}">
                <a16:creationId xmlns:a16="http://schemas.microsoft.com/office/drawing/2014/main" id="{18B3E467-84AA-43EA-8C94-C768F425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865" y="2244676"/>
            <a:ext cx="5809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centered</a:t>
            </a:r>
          </a:p>
        </p:txBody>
      </p:sp>
      <p:sp>
        <p:nvSpPr>
          <p:cNvPr id="52" name="Rectangle 353">
            <a:extLst>
              <a:ext uri="{FF2B5EF4-FFF2-40B4-BE49-F238E27FC236}">
                <a16:creationId xmlns:a16="http://schemas.microsoft.com/office/drawing/2014/main" id="{0B796F33-14BA-4F85-80C3-1D8A8AC95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34" y="3715433"/>
            <a:ext cx="1163263" cy="779746"/>
          </a:xfrm>
          <a:prstGeom prst="rect">
            <a:avLst/>
          </a:prstGeom>
          <a:solidFill>
            <a:srgbClr val="F6F6F6"/>
          </a:solidFill>
          <a:ln>
            <a:solidFill>
              <a:srgbClr val="D2D2D2"/>
            </a:solidFill>
            <a:prstDash val="lgDash"/>
          </a:ln>
          <a:extLst/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3" name="Rectangle 359">
            <a:extLst>
              <a:ext uri="{FF2B5EF4-FFF2-40B4-BE49-F238E27FC236}">
                <a16:creationId xmlns:a16="http://schemas.microsoft.com/office/drawing/2014/main" id="{DFAA925E-DB22-45F7-8A9B-1663AF1B8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23" y="3270028"/>
            <a:ext cx="1167500" cy="382948"/>
          </a:xfrm>
          <a:prstGeom prst="rect">
            <a:avLst/>
          </a:prstGeom>
          <a:solidFill>
            <a:srgbClr val="DD3B01"/>
          </a:solidFill>
          <a:ln>
            <a:noFill/>
          </a:ln>
          <a:extLst/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4" name="Rectangle 954">
            <a:extLst>
              <a:ext uri="{FF2B5EF4-FFF2-40B4-BE49-F238E27FC236}">
                <a16:creationId xmlns:a16="http://schemas.microsoft.com/office/drawing/2014/main" id="{F652895F-D21E-42E3-AFDF-E66D5AA4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497" y="3396781"/>
            <a:ext cx="80245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3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endParaRPr lang="en-US" altLang="en-US" sz="1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503102" y="3270028"/>
            <a:ext cx="1168089" cy="1225151"/>
            <a:chOff x="2049893" y="2455509"/>
            <a:chExt cx="875154" cy="917906"/>
          </a:xfrm>
        </p:grpSpPr>
        <p:sp>
          <p:nvSpPr>
            <p:cNvPr id="57" name="Rectangle 353">
              <a:extLst>
                <a:ext uri="{FF2B5EF4-FFF2-40B4-BE49-F238E27FC236}">
                  <a16:creationId xmlns:a16="http://schemas.microsoft.com/office/drawing/2014/main" id="{0B796F33-14BA-4F85-80C3-1D8A8AC95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9893" y="2789215"/>
              <a:ext cx="871538" cy="584200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D2D2D2"/>
              </a:solidFill>
              <a:prstDash val="lgDash"/>
            </a:ln>
            <a:extLst/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58" name="Rectangle 359">
              <a:extLst>
                <a:ext uri="{FF2B5EF4-FFF2-40B4-BE49-F238E27FC236}">
                  <a16:creationId xmlns:a16="http://schemas.microsoft.com/office/drawing/2014/main" id="{DFAA925E-DB22-45F7-8A9B-1663AF1B8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0334" y="2455509"/>
              <a:ext cx="874713" cy="28691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/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 dirty="0"/>
            </a:p>
          </p:txBody>
        </p:sp>
      </p:grpSp>
      <p:sp>
        <p:nvSpPr>
          <p:cNvPr id="60" name="Rectangle 954">
            <a:extLst>
              <a:ext uri="{FF2B5EF4-FFF2-40B4-BE49-F238E27FC236}">
                <a16:creationId xmlns:a16="http://schemas.microsoft.com/office/drawing/2014/main" id="{972056C1-CAC1-4FEB-B53F-534407F4B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463" y="3396781"/>
            <a:ext cx="8279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3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endParaRPr lang="en-US" altLang="en-US" sz="1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76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82658" y="279449"/>
            <a:ext cx="1339590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Enclosures</a:t>
            </a:r>
          </a:p>
        </p:txBody>
      </p:sp>
      <p:sp>
        <p:nvSpPr>
          <p:cNvPr id="40" name="Rectangle 390">
            <a:extLst>
              <a:ext uri="{FF2B5EF4-FFF2-40B4-BE49-F238E27FC236}">
                <a16:creationId xmlns:a16="http://schemas.microsoft.com/office/drawing/2014/main" id="{FDA732C1-447E-4E2D-80CE-2A9B8EEA1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1348" y="1868847"/>
            <a:ext cx="919591" cy="85814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7" name="AutoShape 17">
            <a:extLst>
              <a:ext uri="{FF2B5EF4-FFF2-40B4-BE49-F238E27FC236}">
                <a16:creationId xmlns:a16="http://schemas.microsoft.com/office/drawing/2014/main" id="{92E4ABBC-8B40-4D06-9BE1-0D6524B5654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08943" y="1986445"/>
            <a:ext cx="5784527" cy="263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129" name="Rectangle 107">
            <a:extLst>
              <a:ext uri="{FF2B5EF4-FFF2-40B4-BE49-F238E27FC236}">
                <a16:creationId xmlns:a16="http://schemas.microsoft.com/office/drawing/2014/main" id="{E994ED23-B263-4206-88EE-AB4D98FAB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3625" y="3543817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130" name="Rectangle 108">
            <a:extLst>
              <a:ext uri="{FF2B5EF4-FFF2-40B4-BE49-F238E27FC236}">
                <a16:creationId xmlns:a16="http://schemas.microsoft.com/office/drawing/2014/main" id="{F1F94550-0990-4196-9FFF-A70F42B8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289" y="3543817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139" name="Rectangle 117">
            <a:extLst>
              <a:ext uri="{FF2B5EF4-FFF2-40B4-BE49-F238E27FC236}">
                <a16:creationId xmlns:a16="http://schemas.microsoft.com/office/drawing/2014/main" id="{07602088-E7E2-4995-84E1-247B48926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520" y="2530995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140" name="Rectangle 118">
            <a:extLst>
              <a:ext uri="{FF2B5EF4-FFF2-40B4-BE49-F238E27FC236}">
                <a16:creationId xmlns:a16="http://schemas.microsoft.com/office/drawing/2014/main" id="{20203186-54D4-4BF9-A738-DDDFADC40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709" y="2530995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126" name="Rectangle 104">
            <a:extLst>
              <a:ext uri="{FF2B5EF4-FFF2-40B4-BE49-F238E27FC236}">
                <a16:creationId xmlns:a16="http://schemas.microsoft.com/office/drawing/2014/main" id="{EA81F704-26FA-42B3-A52A-3728C3BFE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46" y="3543816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127" name="Rectangle 105">
            <a:extLst>
              <a:ext uri="{FF2B5EF4-FFF2-40B4-BE49-F238E27FC236}">
                <a16:creationId xmlns:a16="http://schemas.microsoft.com/office/drawing/2014/main" id="{19A3EAFB-8418-4554-BFC1-A4092F6BD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99" y="3543816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128" name="Rectangle 106">
            <a:extLst>
              <a:ext uri="{FF2B5EF4-FFF2-40B4-BE49-F238E27FC236}">
                <a16:creationId xmlns:a16="http://schemas.microsoft.com/office/drawing/2014/main" id="{F05966A4-8C3B-400E-BC5E-B47B58B08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63" y="3543816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156" name="Rectangle 17">
            <a:extLst>
              <a:ext uri="{FF2B5EF4-FFF2-40B4-BE49-F238E27FC236}">
                <a16:creationId xmlns:a16="http://schemas.microsoft.com/office/drawing/2014/main" id="{8C1ABF93-FD0A-8A4B-8ECC-668773340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77" y="784544"/>
            <a:ext cx="5896862" cy="5183404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 dirty="0"/>
          </a:p>
        </p:txBody>
      </p:sp>
      <p:sp>
        <p:nvSpPr>
          <p:cNvPr id="157" name="Rectangle 27">
            <a:extLst>
              <a:ext uri="{FF2B5EF4-FFF2-40B4-BE49-F238E27FC236}">
                <a16:creationId xmlns:a16="http://schemas.microsoft.com/office/drawing/2014/main" id="{CF67FFF1-5097-8A4B-82DA-645A59161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83" y="5359672"/>
            <a:ext cx="993679" cy="38164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158" name="Rectangle 28">
            <a:extLst>
              <a:ext uri="{FF2B5EF4-FFF2-40B4-BE49-F238E27FC236}">
                <a16:creationId xmlns:a16="http://schemas.microsoft.com/office/drawing/2014/main" id="{B90DE101-8BFA-1744-B74E-4D36DF7E0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83" y="4530454"/>
            <a:ext cx="993679" cy="6904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159" name="Rectangle 954">
            <a:extLst>
              <a:ext uri="{FF2B5EF4-FFF2-40B4-BE49-F238E27FC236}">
                <a16:creationId xmlns:a16="http://schemas.microsoft.com/office/drawing/2014/main" id="{68C32328-A067-7049-A316-748FD60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20" y="5472413"/>
            <a:ext cx="79780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Text centered</a:t>
            </a:r>
          </a:p>
        </p:txBody>
      </p:sp>
      <p:sp>
        <p:nvSpPr>
          <p:cNvPr id="161" name="Rectangle 954">
            <a:extLst>
              <a:ext uri="{FF2B5EF4-FFF2-40B4-BE49-F238E27FC236}">
                <a16:creationId xmlns:a16="http://schemas.microsoft.com/office/drawing/2014/main" id="{E85E4EDD-DA83-E748-9CC1-B7CE33807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933" y="4753837"/>
            <a:ext cx="8266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dolor </a:t>
            </a:r>
          </a:p>
        </p:txBody>
      </p:sp>
      <p:sp>
        <p:nvSpPr>
          <p:cNvPr id="162" name="Rectangle 27">
            <a:extLst>
              <a:ext uri="{FF2B5EF4-FFF2-40B4-BE49-F238E27FC236}">
                <a16:creationId xmlns:a16="http://schemas.microsoft.com/office/drawing/2014/main" id="{CC24B939-F6EB-FF44-B6E2-B2CA8CC48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966" y="5359672"/>
            <a:ext cx="993679" cy="38164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163" name="Rectangle 28">
            <a:extLst>
              <a:ext uri="{FF2B5EF4-FFF2-40B4-BE49-F238E27FC236}">
                <a16:creationId xmlns:a16="http://schemas.microsoft.com/office/drawing/2014/main" id="{3DE47760-33E3-1A46-BDD8-51F7FD954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105" y="4530454"/>
            <a:ext cx="993679" cy="6904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164" name="Rectangle 954">
            <a:extLst>
              <a:ext uri="{FF2B5EF4-FFF2-40B4-BE49-F238E27FC236}">
                <a16:creationId xmlns:a16="http://schemas.microsoft.com/office/drawing/2014/main" id="{C6AE93FA-1BFD-4D4E-9185-602C98C10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358" y="4773124"/>
            <a:ext cx="7298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solidFill>
                  <a:srgbClr val="DC3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aligned</a:t>
            </a:r>
          </a:p>
          <a:p>
            <a:pPr defTabSz="1220450"/>
            <a:r>
              <a:rPr lang="en-US" altLang="en-US" sz="1000" dirty="0">
                <a:solidFill>
                  <a:srgbClr val="DC3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left</a:t>
            </a:r>
          </a:p>
        </p:txBody>
      </p:sp>
      <p:sp>
        <p:nvSpPr>
          <p:cNvPr id="165" name="Rectangle 954">
            <a:extLst>
              <a:ext uri="{FF2B5EF4-FFF2-40B4-BE49-F238E27FC236}">
                <a16:creationId xmlns:a16="http://schemas.microsoft.com/office/drawing/2014/main" id="{527D36CA-670A-454E-A710-E46FACB7E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8429" y="5472413"/>
            <a:ext cx="87961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solidFill>
                  <a:srgbClr val="DC3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centered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1E64CD21-B238-334C-91EB-75DAE752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51" y="4608261"/>
            <a:ext cx="304800" cy="304800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AE9134F2-CBB3-B542-ACD4-822B159EDC0E}"/>
              </a:ext>
            </a:extLst>
          </p:cNvPr>
          <p:cNvSpPr txBox="1"/>
          <p:nvPr/>
        </p:nvSpPr>
        <p:spPr>
          <a:xfrm>
            <a:off x="1745025" y="4621083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2</a:t>
            </a:r>
          </a:p>
        </p:txBody>
      </p:sp>
      <p:sp>
        <p:nvSpPr>
          <p:cNvPr id="203" name="Rectangle 27">
            <a:extLst>
              <a:ext uri="{FF2B5EF4-FFF2-40B4-BE49-F238E27FC236}">
                <a16:creationId xmlns:a16="http://schemas.microsoft.com/office/drawing/2014/main" id="{8500FEDE-0369-124E-9E9E-F1191CA81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0237" y="5359672"/>
            <a:ext cx="993679" cy="38164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04" name="Rectangle 28">
            <a:extLst>
              <a:ext uri="{FF2B5EF4-FFF2-40B4-BE49-F238E27FC236}">
                <a16:creationId xmlns:a16="http://schemas.microsoft.com/office/drawing/2014/main" id="{7EAD5054-AD81-FF4A-A6D4-E750DCDCF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376" y="4530454"/>
            <a:ext cx="993679" cy="6904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05" name="Rectangle 954">
            <a:extLst>
              <a:ext uri="{FF2B5EF4-FFF2-40B4-BE49-F238E27FC236}">
                <a16:creationId xmlns:a16="http://schemas.microsoft.com/office/drawing/2014/main" id="{7AB605F4-18AF-5D48-AED5-8C19020B8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629" y="4773124"/>
            <a:ext cx="7298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solidFill>
                  <a:srgbClr val="0078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aligned</a:t>
            </a:r>
          </a:p>
          <a:p>
            <a:pPr defTabSz="1220450"/>
            <a:r>
              <a:rPr lang="en-US" altLang="en-US" sz="1000" dirty="0">
                <a:solidFill>
                  <a:srgbClr val="0078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left</a:t>
            </a:r>
          </a:p>
        </p:txBody>
      </p:sp>
      <p:sp>
        <p:nvSpPr>
          <p:cNvPr id="206" name="Rectangle 954">
            <a:extLst>
              <a:ext uri="{FF2B5EF4-FFF2-40B4-BE49-F238E27FC236}">
                <a16:creationId xmlns:a16="http://schemas.microsoft.com/office/drawing/2014/main" id="{F19E119E-F864-DF4F-8A39-36ED91604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3700" y="5472413"/>
            <a:ext cx="87961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solidFill>
                  <a:srgbClr val="0078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centered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399ABA-5DE3-5849-971D-40B6D0670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66" y="4622212"/>
            <a:ext cx="304800" cy="3048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DEFDFA26-8116-A040-A4AF-63A11292C96E}"/>
              </a:ext>
            </a:extLst>
          </p:cNvPr>
          <p:cNvSpPr txBox="1"/>
          <p:nvPr/>
        </p:nvSpPr>
        <p:spPr>
          <a:xfrm>
            <a:off x="522529" y="4644945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8A544-A991-D24D-882E-31AF079F2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579" y="4621083"/>
            <a:ext cx="304800" cy="30480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F69BE29D-CDA5-4B43-B269-00A8C0E7F2F8}"/>
              </a:ext>
            </a:extLst>
          </p:cNvPr>
          <p:cNvSpPr txBox="1"/>
          <p:nvPr/>
        </p:nvSpPr>
        <p:spPr>
          <a:xfrm>
            <a:off x="1897425" y="4773483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2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545F237-F3A8-4B42-9D96-82F62BD38893}"/>
              </a:ext>
            </a:extLst>
          </p:cNvPr>
          <p:cNvSpPr txBox="1"/>
          <p:nvPr/>
        </p:nvSpPr>
        <p:spPr>
          <a:xfrm>
            <a:off x="2947717" y="4629856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83CD2-6C4F-A74E-9B1D-64A8F26FB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63" y="2927104"/>
            <a:ext cx="1356079" cy="1408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85B10C-20A3-304B-A13B-E21D349648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62" y="1155455"/>
            <a:ext cx="1356079" cy="14088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10BBF-97A7-2A47-B851-7791A0A69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203" y="1160922"/>
            <a:ext cx="1353028" cy="13978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7314DC-BE61-ED49-B229-3C65FAE74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3693" y="1124083"/>
            <a:ext cx="1356178" cy="1401134"/>
          </a:xfrm>
          <a:prstGeom prst="rect">
            <a:avLst/>
          </a:prstGeom>
        </p:spPr>
      </p:pic>
      <p:sp>
        <p:nvSpPr>
          <p:cNvPr id="211" name="Rectangle 954">
            <a:extLst>
              <a:ext uri="{FF2B5EF4-FFF2-40B4-BE49-F238E27FC236}">
                <a16:creationId xmlns:a16="http://schemas.microsoft.com/office/drawing/2014/main" id="{36C53D41-208B-114D-8B64-50671C5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14" y="899346"/>
            <a:ext cx="173709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“active” enclosures</a:t>
            </a:r>
          </a:p>
        </p:txBody>
      </p:sp>
      <p:sp>
        <p:nvSpPr>
          <p:cNvPr id="212" name="Rectangle 954">
            <a:extLst>
              <a:ext uri="{FF2B5EF4-FFF2-40B4-BE49-F238E27FC236}">
                <a16:creationId xmlns:a16="http://schemas.microsoft.com/office/drawing/2014/main" id="{3B6BBC1B-32D7-1040-A57D-2F9E10DCB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14" y="2679450"/>
            <a:ext cx="173709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“inactive” enclosure</a:t>
            </a:r>
          </a:p>
        </p:txBody>
      </p:sp>
    </p:spTree>
    <p:extLst>
      <p:ext uri="{BB962C8B-B14F-4D97-AF65-F5344CB8AC3E}">
        <p14:creationId xmlns:p14="http://schemas.microsoft.com/office/powerpoint/2010/main" val="561214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91837" y="256668"/>
            <a:ext cx="183684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Arrows and Lines</a:t>
            </a:r>
          </a:p>
        </p:txBody>
      </p:sp>
      <p:sp>
        <p:nvSpPr>
          <p:cNvPr id="419" name="AutoShape 293">
            <a:extLst>
              <a:ext uri="{FF2B5EF4-FFF2-40B4-BE49-F238E27FC236}">
                <a16:creationId xmlns:a16="http://schemas.microsoft.com/office/drawing/2014/main" id="{5CC77A6A-3724-429F-9F57-FB706EBB1CD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390308" y="1663317"/>
            <a:ext cx="1824351" cy="6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422" name="Line 297">
            <a:extLst>
              <a:ext uri="{FF2B5EF4-FFF2-40B4-BE49-F238E27FC236}">
                <a16:creationId xmlns:a16="http://schemas.microsoft.com/office/drawing/2014/main" id="{1DA52478-78D8-45CA-BBCE-888A22D0F8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8188" y="1694039"/>
            <a:ext cx="841194" cy="0"/>
          </a:xfrm>
          <a:prstGeom prst="line">
            <a:avLst/>
          </a:prstGeom>
          <a:noFill/>
          <a:ln w="4763" cap="flat">
            <a:solidFill>
              <a:srgbClr val="0072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426" name="AutoShape 303">
            <a:extLst>
              <a:ext uri="{FF2B5EF4-FFF2-40B4-BE49-F238E27FC236}">
                <a16:creationId xmlns:a16="http://schemas.microsoft.com/office/drawing/2014/main" id="{EA5215D9-B3AE-4CCF-B9C3-67D89B7873C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381832" y="2157014"/>
            <a:ext cx="1832827" cy="55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429" name="Line 307">
            <a:extLst>
              <a:ext uri="{FF2B5EF4-FFF2-40B4-BE49-F238E27FC236}">
                <a16:creationId xmlns:a16="http://schemas.microsoft.com/office/drawing/2014/main" id="{2BD0C216-6F39-4B24-A2FF-D41F26289B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8189" y="2290502"/>
            <a:ext cx="843312" cy="0"/>
          </a:xfrm>
          <a:prstGeom prst="line">
            <a:avLst/>
          </a:prstGeom>
          <a:noFill/>
          <a:ln w="4763" cap="flat">
            <a:solidFill>
              <a:srgbClr val="DA402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432" name="Line 310">
            <a:extLst>
              <a:ext uri="{FF2B5EF4-FFF2-40B4-BE49-F238E27FC236}">
                <a16:creationId xmlns:a16="http://schemas.microsoft.com/office/drawing/2014/main" id="{5730E72C-4EF1-4A98-9AD4-69274F78D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9713" y="2752426"/>
            <a:ext cx="843312" cy="0"/>
          </a:xfrm>
          <a:prstGeom prst="line">
            <a:avLst/>
          </a:prstGeom>
          <a:noFill/>
          <a:ln w="476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12275-D191-49FB-9A0E-069D69DECFC4}"/>
              </a:ext>
            </a:extLst>
          </p:cNvPr>
          <p:cNvSpPr/>
          <p:nvPr/>
        </p:nvSpPr>
        <p:spPr>
          <a:xfrm>
            <a:off x="3667772" y="3133815"/>
            <a:ext cx="1599749" cy="27560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6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EAE889-AE73-4866-95C8-5D53F88E2089}"/>
              </a:ext>
            </a:extLst>
          </p:cNvPr>
          <p:cNvSpPr/>
          <p:nvPr/>
        </p:nvSpPr>
        <p:spPr>
          <a:xfrm>
            <a:off x="3667772" y="3459593"/>
            <a:ext cx="1599749" cy="111672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6"/>
          </a:p>
        </p:txBody>
      </p:sp>
      <p:sp>
        <p:nvSpPr>
          <p:cNvPr id="57" name="Rectangle 954">
            <a:extLst>
              <a:ext uri="{FF2B5EF4-FFF2-40B4-BE49-F238E27FC236}">
                <a16:creationId xmlns:a16="http://schemas.microsoft.com/office/drawing/2014/main" id="{AC1BE8E3-2C85-4E50-A98C-373B27353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238" y="3625963"/>
            <a:ext cx="868229" cy="8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en-US" sz="534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ectangle 954">
            <a:extLst>
              <a:ext uri="{FF2B5EF4-FFF2-40B4-BE49-F238E27FC236}">
                <a16:creationId xmlns:a16="http://schemas.microsoft.com/office/drawing/2014/main" id="{9D54BE18-1C29-42AC-B483-3434943F0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238" y="3743560"/>
            <a:ext cx="868229" cy="8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en-US" sz="534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954">
            <a:extLst>
              <a:ext uri="{FF2B5EF4-FFF2-40B4-BE49-F238E27FC236}">
                <a16:creationId xmlns:a16="http://schemas.microsoft.com/office/drawing/2014/main" id="{2CB853A9-8386-44F8-9924-B342D556E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238" y="3861157"/>
            <a:ext cx="868229" cy="8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en-US" sz="534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 954">
            <a:extLst>
              <a:ext uri="{FF2B5EF4-FFF2-40B4-BE49-F238E27FC236}">
                <a16:creationId xmlns:a16="http://schemas.microsoft.com/office/drawing/2014/main" id="{320C6C49-923B-4652-B0B1-7439DDEFF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236" y="3978755"/>
            <a:ext cx="868229" cy="8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en-US" sz="534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Rectangle 954">
            <a:extLst>
              <a:ext uri="{FF2B5EF4-FFF2-40B4-BE49-F238E27FC236}">
                <a16:creationId xmlns:a16="http://schemas.microsoft.com/office/drawing/2014/main" id="{CB1F7110-3094-4F0E-91FF-2357E558E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236" y="4092559"/>
            <a:ext cx="868229" cy="8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en-US" sz="534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Rectangle 954">
            <a:extLst>
              <a:ext uri="{FF2B5EF4-FFF2-40B4-BE49-F238E27FC236}">
                <a16:creationId xmlns:a16="http://schemas.microsoft.com/office/drawing/2014/main" id="{0465B98A-888C-4664-901A-1EAD3E8CB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236" y="4206362"/>
            <a:ext cx="868229" cy="8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en-US" sz="534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Rectangle 954">
            <a:extLst>
              <a:ext uri="{FF2B5EF4-FFF2-40B4-BE49-F238E27FC236}">
                <a16:creationId xmlns:a16="http://schemas.microsoft.com/office/drawing/2014/main" id="{253C83F7-99D5-45F1-8FEA-C93704CBA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236" y="4320166"/>
            <a:ext cx="868229" cy="8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en-US" sz="534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E7F89-8407-4A34-A350-B89F8B9D8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411" y="3774364"/>
            <a:ext cx="430315" cy="26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2E46DE-00DF-44AC-908B-E461C651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523" y="3662302"/>
            <a:ext cx="430315" cy="20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89CF35-D6AD-4D14-B375-33B0B7E0B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523" y="3888782"/>
            <a:ext cx="430315" cy="269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888841-2FBA-405C-B6BD-D63539ED0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522" y="4005436"/>
            <a:ext cx="430315" cy="26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49CD93-706D-49A4-914A-C1A28211D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522" y="4129425"/>
            <a:ext cx="430315" cy="26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13F94C-12B4-4711-BABF-982A40D5B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522" y="4247441"/>
            <a:ext cx="430315" cy="201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FCA0C0-1B93-4D05-8EB5-1AA64FF8FD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522" y="4350578"/>
            <a:ext cx="430315" cy="26908"/>
          </a:xfrm>
          <a:prstGeom prst="rect">
            <a:avLst/>
          </a:prstGeom>
        </p:spPr>
      </p:pic>
      <p:sp>
        <p:nvSpPr>
          <p:cNvPr id="72" name="Rectangle 954">
            <a:extLst>
              <a:ext uri="{FF2B5EF4-FFF2-40B4-BE49-F238E27FC236}">
                <a16:creationId xmlns:a16="http://schemas.microsoft.com/office/drawing/2014/main" id="{A50D41B6-6B2E-452E-9B6E-4F8D16E13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4316" y="3216238"/>
            <a:ext cx="530047" cy="1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80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Legend</a:t>
            </a:r>
            <a:endParaRPr lang="en-US" altLang="en-US" sz="80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684575" y="1412472"/>
            <a:ext cx="248967" cy="1472015"/>
            <a:chOff x="2964113" y="1031965"/>
            <a:chExt cx="186531" cy="110286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054350" y="1031965"/>
              <a:ext cx="0" cy="947648"/>
            </a:xfrm>
            <a:prstGeom prst="line">
              <a:avLst/>
            </a:prstGeom>
            <a:ln w="12700">
              <a:solidFill>
                <a:srgbClr val="D2D2D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2964113" y="1973369"/>
              <a:ext cx="186531" cy="161457"/>
              <a:chOff x="2592838" y="2138356"/>
              <a:chExt cx="186531" cy="161457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595317" y="2138356"/>
                <a:ext cx="95340" cy="45719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592838" y="2196225"/>
                <a:ext cx="45719" cy="45719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2644767" y="2196225"/>
                <a:ext cx="83140" cy="45719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2697260" y="2138356"/>
                <a:ext cx="82109" cy="45719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2733650" y="2197352"/>
                <a:ext cx="45719" cy="45719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592838" y="2254094"/>
                <a:ext cx="82109" cy="45719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2683162" y="2254093"/>
                <a:ext cx="95340" cy="45719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/>
              </a:p>
            </p:txBody>
          </p:sp>
        </p:grpSp>
      </p:grpSp>
      <p:cxnSp>
        <p:nvCxnSpPr>
          <p:cNvPr id="33" name="Straight Connector 32"/>
          <p:cNvCxnSpPr/>
          <p:nvPr/>
        </p:nvCxnSpPr>
        <p:spPr>
          <a:xfrm>
            <a:off x="5380186" y="1834952"/>
            <a:ext cx="834836" cy="0"/>
          </a:xfrm>
          <a:prstGeom prst="line">
            <a:avLst/>
          </a:prstGeom>
          <a:ln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380186" y="2427171"/>
            <a:ext cx="834836" cy="0"/>
          </a:xfrm>
          <a:prstGeom prst="line">
            <a:avLst/>
          </a:prstGeom>
          <a:ln>
            <a:solidFill>
              <a:srgbClr val="DA4025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380186" y="2879559"/>
            <a:ext cx="834836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379823" y="1694039"/>
            <a:ext cx="834836" cy="0"/>
          </a:xfrm>
          <a:prstGeom prst="line">
            <a:avLst/>
          </a:prstGeom>
          <a:ln>
            <a:prstDash val="solid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379823" y="2290502"/>
            <a:ext cx="834836" cy="0"/>
          </a:xfrm>
          <a:prstGeom prst="line">
            <a:avLst/>
          </a:prstGeom>
          <a:ln>
            <a:solidFill>
              <a:srgbClr val="DA4025"/>
            </a:solidFill>
            <a:prstDash val="solid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379823" y="2752426"/>
            <a:ext cx="83483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Line 297">
            <a:extLst>
              <a:ext uri="{FF2B5EF4-FFF2-40B4-BE49-F238E27FC236}">
                <a16:creationId xmlns:a16="http://schemas.microsoft.com/office/drawing/2014/main" id="{1DA52478-78D8-45CA-BBCE-888A22D0F8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0306" y="1833892"/>
            <a:ext cx="841194" cy="0"/>
          </a:xfrm>
          <a:prstGeom prst="line">
            <a:avLst/>
          </a:prstGeom>
          <a:noFill/>
          <a:ln w="4763" cap="flat">
            <a:solidFill>
              <a:srgbClr val="0072C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102" name="Line 297">
            <a:extLst>
              <a:ext uri="{FF2B5EF4-FFF2-40B4-BE49-F238E27FC236}">
                <a16:creationId xmlns:a16="http://schemas.microsoft.com/office/drawing/2014/main" id="{1DA52478-78D8-45CA-BBCE-888A22D0F8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0306" y="2427171"/>
            <a:ext cx="841194" cy="0"/>
          </a:xfrm>
          <a:prstGeom prst="line">
            <a:avLst/>
          </a:prstGeom>
          <a:noFill/>
          <a:ln w="4763" cap="flat">
            <a:solidFill>
              <a:srgbClr val="DA4025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103" name="Line 310">
            <a:extLst>
              <a:ext uri="{FF2B5EF4-FFF2-40B4-BE49-F238E27FC236}">
                <a16:creationId xmlns:a16="http://schemas.microsoft.com/office/drawing/2014/main" id="{5730E72C-4EF1-4A98-9AD4-69274F78D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9712" y="2879559"/>
            <a:ext cx="843312" cy="0"/>
          </a:xfrm>
          <a:prstGeom prst="line">
            <a:avLst/>
          </a:prstGeom>
          <a:noFill/>
          <a:ln w="4763" cap="flat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407923" y="3581115"/>
            <a:ext cx="40572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Line 310">
            <a:extLst>
              <a:ext uri="{FF2B5EF4-FFF2-40B4-BE49-F238E27FC236}">
                <a16:creationId xmlns:a16="http://schemas.microsoft.com/office/drawing/2014/main" id="{5730E72C-4EF1-4A98-9AD4-69274F78D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709" y="3315246"/>
            <a:ext cx="405724" cy="0"/>
          </a:xfrm>
          <a:prstGeom prst="line">
            <a:avLst/>
          </a:prstGeom>
          <a:noFill/>
          <a:ln w="4763" cap="flat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cxnSp>
        <p:nvCxnSpPr>
          <p:cNvPr id="113" name="Straight Connector 112"/>
          <p:cNvCxnSpPr/>
          <p:nvPr/>
        </p:nvCxnSpPr>
        <p:spPr>
          <a:xfrm flipH="1">
            <a:off x="1026636" y="3581115"/>
            <a:ext cx="405724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037148" y="3315246"/>
            <a:ext cx="395212" cy="458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991246" y="3283903"/>
            <a:ext cx="254546" cy="365855"/>
            <a:chOff x="1257301" y="2227893"/>
            <a:chExt cx="190710" cy="274105"/>
          </a:xfrm>
        </p:grpSpPr>
        <p:sp>
          <p:nvSpPr>
            <p:cNvPr id="117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1" y="2227893"/>
              <a:ext cx="177802" cy="2262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18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7301" y="2231404"/>
              <a:ext cx="4389" cy="27059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19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209" y="2496006"/>
              <a:ext cx="177802" cy="2262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382674" y="3282491"/>
            <a:ext cx="237317" cy="365855"/>
            <a:chOff x="1257301" y="2227893"/>
            <a:chExt cx="177802" cy="274105"/>
          </a:xfrm>
        </p:grpSpPr>
        <p:sp>
          <p:nvSpPr>
            <p:cNvPr id="122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1" y="2227893"/>
              <a:ext cx="177802" cy="2262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23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7301" y="2231404"/>
              <a:ext cx="4389" cy="27059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24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1" y="2498390"/>
              <a:ext cx="177802" cy="2262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816822" y="3283906"/>
            <a:ext cx="247577" cy="369032"/>
            <a:chOff x="1257301" y="2227893"/>
            <a:chExt cx="185489" cy="276485"/>
          </a:xfrm>
        </p:grpSpPr>
        <p:sp>
          <p:nvSpPr>
            <p:cNvPr id="126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1" y="2227893"/>
              <a:ext cx="177802" cy="2262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27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7301" y="2231404"/>
              <a:ext cx="4389" cy="27059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28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4988" y="2502116"/>
              <a:ext cx="177802" cy="2262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85668" y="3926333"/>
            <a:ext cx="405486" cy="403605"/>
            <a:chOff x="1270208" y="2698559"/>
            <a:chExt cx="303798" cy="302388"/>
          </a:xfrm>
        </p:grpSpPr>
        <p:sp>
          <p:nvSpPr>
            <p:cNvPr id="129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208" y="2700574"/>
              <a:ext cx="151988" cy="272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30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2195" y="2698559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31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2018" y="2987316"/>
              <a:ext cx="151988" cy="272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359370" y="3933218"/>
            <a:ext cx="426503" cy="403605"/>
            <a:chOff x="1270208" y="2698559"/>
            <a:chExt cx="319544" cy="302388"/>
          </a:xfrm>
        </p:grpSpPr>
        <p:sp>
          <p:nvSpPr>
            <p:cNvPr id="134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208" y="2700574"/>
              <a:ext cx="151988" cy="272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35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2195" y="2698559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36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017" y="2991754"/>
              <a:ext cx="167735" cy="3139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785875" y="3933218"/>
            <a:ext cx="405486" cy="403605"/>
            <a:chOff x="1270208" y="2698559"/>
            <a:chExt cx="303798" cy="302388"/>
          </a:xfrm>
        </p:grpSpPr>
        <p:sp>
          <p:nvSpPr>
            <p:cNvPr id="138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208" y="2700574"/>
              <a:ext cx="151988" cy="272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39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2195" y="2698559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40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2018" y="2984141"/>
              <a:ext cx="151988" cy="272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22109" y="3930050"/>
            <a:ext cx="224562" cy="333247"/>
            <a:chOff x="332097" y="3000964"/>
            <a:chExt cx="154473" cy="302388"/>
          </a:xfrm>
        </p:grpSpPr>
        <p:sp>
          <p:nvSpPr>
            <p:cNvPr id="142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582" y="3293658"/>
              <a:ext cx="151988" cy="272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43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097" y="3000964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780684" y="3928698"/>
            <a:ext cx="224562" cy="333247"/>
            <a:chOff x="332097" y="3000964"/>
            <a:chExt cx="154473" cy="302388"/>
          </a:xfrm>
        </p:grpSpPr>
        <p:sp>
          <p:nvSpPr>
            <p:cNvPr id="147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582" y="3293658"/>
              <a:ext cx="151988" cy="272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48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097" y="3000964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114321" y="3933434"/>
            <a:ext cx="224562" cy="333247"/>
            <a:chOff x="332097" y="3000964"/>
            <a:chExt cx="154473" cy="302388"/>
          </a:xfrm>
        </p:grpSpPr>
        <p:sp>
          <p:nvSpPr>
            <p:cNvPr id="150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582" y="3297503"/>
              <a:ext cx="151988" cy="272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51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097" y="3000964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445734" y="3926074"/>
            <a:ext cx="224562" cy="333247"/>
            <a:chOff x="332097" y="3000964"/>
            <a:chExt cx="154473" cy="302388"/>
          </a:xfrm>
        </p:grpSpPr>
        <p:sp>
          <p:nvSpPr>
            <p:cNvPr id="153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582" y="3297503"/>
              <a:ext cx="151988" cy="272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154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097" y="3000964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dash"/>
              <a:miter lim="800000"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cxnSp>
        <p:nvCxnSpPr>
          <p:cNvPr id="195" name="Straight Connector 194"/>
          <p:cNvCxnSpPr/>
          <p:nvPr/>
        </p:nvCxnSpPr>
        <p:spPr>
          <a:xfrm flipH="1">
            <a:off x="288889" y="1887356"/>
            <a:ext cx="405724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Line 310">
            <a:extLst>
              <a:ext uri="{FF2B5EF4-FFF2-40B4-BE49-F238E27FC236}">
                <a16:creationId xmlns:a16="http://schemas.microsoft.com/office/drawing/2014/main" id="{5730E72C-4EF1-4A98-9AD4-69274F78D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010" y="1621487"/>
            <a:ext cx="405724" cy="0"/>
          </a:xfrm>
          <a:prstGeom prst="line">
            <a:avLst/>
          </a:prstGeom>
          <a:noFill/>
          <a:ln w="4763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cxnSp>
        <p:nvCxnSpPr>
          <p:cNvPr id="197" name="Straight Connector 196"/>
          <p:cNvCxnSpPr/>
          <p:nvPr/>
        </p:nvCxnSpPr>
        <p:spPr>
          <a:xfrm flipH="1">
            <a:off x="907601" y="1887356"/>
            <a:ext cx="405724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918114" y="1621486"/>
            <a:ext cx="395212" cy="4581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non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>
            <a:off x="1872209" y="1590144"/>
            <a:ext cx="216623" cy="365855"/>
            <a:chOff x="1257301" y="2227893"/>
            <a:chExt cx="162298" cy="274105"/>
          </a:xfrm>
        </p:grpSpPr>
        <p:sp>
          <p:nvSpPr>
            <p:cNvPr id="200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1" y="2227893"/>
              <a:ext cx="162298" cy="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01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7301" y="2231404"/>
              <a:ext cx="4389" cy="27059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02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1" y="2496151"/>
              <a:ext cx="160527" cy="2117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2263639" y="1588732"/>
            <a:ext cx="237317" cy="365855"/>
            <a:chOff x="1257301" y="2227893"/>
            <a:chExt cx="177802" cy="274105"/>
          </a:xfrm>
        </p:grpSpPr>
        <p:sp>
          <p:nvSpPr>
            <p:cNvPr id="204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1" y="2227893"/>
              <a:ext cx="147471" cy="105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05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7301" y="2227893"/>
              <a:ext cx="0" cy="274105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06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1" y="2499327"/>
              <a:ext cx="177802" cy="2262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2697788" y="1590144"/>
            <a:ext cx="237317" cy="365855"/>
            <a:chOff x="1257301" y="2227893"/>
            <a:chExt cx="177802" cy="274105"/>
          </a:xfrm>
        </p:grpSpPr>
        <p:sp>
          <p:nvSpPr>
            <p:cNvPr id="208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1" y="2227893"/>
              <a:ext cx="177802" cy="2262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09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57301" y="2231404"/>
              <a:ext cx="4389" cy="27059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10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7301" y="2499327"/>
              <a:ext cx="177802" cy="2262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859007" y="2232314"/>
            <a:ext cx="404632" cy="403865"/>
            <a:chOff x="1264495" y="2698364"/>
            <a:chExt cx="303158" cy="302583"/>
          </a:xfrm>
        </p:grpSpPr>
        <p:sp>
          <p:nvSpPr>
            <p:cNvPr id="212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4495" y="2698364"/>
              <a:ext cx="157701" cy="221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13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2195" y="2698559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14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2018" y="2998957"/>
              <a:ext cx="145635" cy="606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2240335" y="2239458"/>
            <a:ext cx="418642" cy="403605"/>
            <a:chOff x="1270208" y="2698559"/>
            <a:chExt cx="313654" cy="302388"/>
          </a:xfrm>
        </p:grpSpPr>
        <p:sp>
          <p:nvSpPr>
            <p:cNvPr id="216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208" y="2700574"/>
              <a:ext cx="151988" cy="272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17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2195" y="2698559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18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017" y="2999565"/>
              <a:ext cx="161845" cy="45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2666834" y="2239459"/>
            <a:ext cx="448758" cy="393284"/>
            <a:chOff x="1270208" y="2698559"/>
            <a:chExt cx="326239" cy="302388"/>
          </a:xfrm>
        </p:grpSpPr>
        <p:sp>
          <p:nvSpPr>
            <p:cNvPr id="220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0208" y="2700574"/>
              <a:ext cx="151988" cy="2724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21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22195" y="2698559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22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2017" y="2996387"/>
              <a:ext cx="174430" cy="3560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303073" y="2236291"/>
            <a:ext cx="227177" cy="333247"/>
            <a:chOff x="332097" y="3000964"/>
            <a:chExt cx="156272" cy="302388"/>
          </a:xfrm>
        </p:grpSpPr>
        <p:sp>
          <p:nvSpPr>
            <p:cNvPr id="224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582" y="3296381"/>
              <a:ext cx="153787" cy="5742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25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097" y="3000964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661649" y="2234938"/>
            <a:ext cx="223174" cy="333247"/>
            <a:chOff x="332097" y="3000964"/>
            <a:chExt cx="153518" cy="302388"/>
          </a:xfrm>
        </p:grpSpPr>
        <p:sp>
          <p:nvSpPr>
            <p:cNvPr id="227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583" y="3294885"/>
              <a:ext cx="151032" cy="1496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28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097" y="3000964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995283" y="2239674"/>
            <a:ext cx="226871" cy="333247"/>
            <a:chOff x="332097" y="3000964"/>
            <a:chExt cx="156062" cy="302388"/>
          </a:xfrm>
        </p:grpSpPr>
        <p:sp>
          <p:nvSpPr>
            <p:cNvPr id="230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583" y="3297389"/>
              <a:ext cx="153576" cy="3716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 dirty="0"/>
            </a:p>
          </p:txBody>
        </p:sp>
        <p:sp>
          <p:nvSpPr>
            <p:cNvPr id="231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097" y="3000964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1326700" y="2232319"/>
            <a:ext cx="222868" cy="335867"/>
            <a:chOff x="332097" y="3000964"/>
            <a:chExt cx="153308" cy="304765"/>
          </a:xfrm>
        </p:grpSpPr>
        <p:sp>
          <p:nvSpPr>
            <p:cNvPr id="233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582" y="3300226"/>
              <a:ext cx="150823" cy="5503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234" name="Line 310">
              <a:extLst>
                <a:ext uri="{FF2B5EF4-FFF2-40B4-BE49-F238E27FC236}">
                  <a16:creationId xmlns:a16="http://schemas.microsoft.com/office/drawing/2014/main" id="{5730E72C-4EF1-4A98-9AD4-69274F78D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097" y="3000964"/>
              <a:ext cx="209" cy="302388"/>
            </a:xfrm>
            <a:prstGeom prst="line">
              <a:avLst/>
            </a:prstGeom>
            <a:noFill/>
            <a:ln w="4763" cap="flat">
              <a:solidFill>
                <a:srgbClr val="000000"/>
              </a:solidFill>
              <a:prstDash val="solid"/>
              <a:miter lim="800000"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</p:spTree>
    <p:extLst>
      <p:ext uri="{BB962C8B-B14F-4D97-AF65-F5344CB8AC3E}">
        <p14:creationId xmlns:p14="http://schemas.microsoft.com/office/powerpoint/2010/main" val="3460373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13219" y="256670"/>
            <a:ext cx="2194976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Callouts and Numbers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D204F2-0CC4-8E44-A831-B7365C562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602" y="3407295"/>
            <a:ext cx="304800" cy="30480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489279EF-F9FB-C44A-8611-155063EE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49" y="3407295"/>
            <a:ext cx="304800" cy="3048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43132C28-6099-C346-A910-23316DA44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60" y="3407295"/>
            <a:ext cx="304800" cy="30480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A2886B7E-0019-7C42-8C88-798431BC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061" y="3407295"/>
            <a:ext cx="304800" cy="3048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175E1F76-E553-F341-81AE-DC735F11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262" y="3407295"/>
            <a:ext cx="304800" cy="30480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8C6F8B77-093A-D24A-BE21-7D3AA5387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418" y="3407295"/>
            <a:ext cx="304800" cy="30480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A6C08D9F-C4D3-B042-8B88-5D9334BF7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584" y="3407295"/>
            <a:ext cx="304800" cy="3048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DDD1A8CD-5FA5-2240-86D6-93CA6C63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72" y="3407295"/>
            <a:ext cx="304800" cy="30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C2A7A-535D-6049-B87D-D494D0560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638" y="3792622"/>
            <a:ext cx="304800" cy="3048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CA71845A-5870-FA42-A7FE-8C76CD943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249" y="3792622"/>
            <a:ext cx="304800" cy="30480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5E30F23A-0B17-584E-B6CC-E4830260B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860" y="3792622"/>
            <a:ext cx="304800" cy="3048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151E1224-CD00-4744-A69B-E81585245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061" y="3792622"/>
            <a:ext cx="304800" cy="30480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9134DA07-4E7F-AF43-9006-16AB62E13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262" y="3792622"/>
            <a:ext cx="304800" cy="304800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482D35B1-55D9-304F-B7EC-EE9F63676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923" y="3792622"/>
            <a:ext cx="304800" cy="3048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330B49E5-AE03-E340-8D51-AA639BC8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584" y="3792622"/>
            <a:ext cx="304800" cy="3048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D4CD5597-92A6-F349-900B-FD0A4B4B3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772" y="3792622"/>
            <a:ext cx="304800" cy="30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67FDCA-ACC9-8448-B9C0-164CE83A6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638" y="4200727"/>
            <a:ext cx="304800" cy="30480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50D4F1A2-DA23-AB41-A01F-1E20B3AB5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79" y="4214963"/>
            <a:ext cx="304800" cy="30480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766BBF53-DED8-A94E-A153-5B84EA331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884" y="4214963"/>
            <a:ext cx="304800" cy="30480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0A0916EA-6F7E-5449-8635-333AB1B27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579" y="4214963"/>
            <a:ext cx="304800" cy="30480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C30D2E58-554D-9B48-A55C-FD311B4F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262" y="4214963"/>
            <a:ext cx="304800" cy="30480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4A8C3988-5A6F-2647-8EBF-901D770E5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923" y="4214963"/>
            <a:ext cx="304800" cy="304800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2A1E19E9-2D33-5548-89F6-5E0C72632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584" y="4214963"/>
            <a:ext cx="304800" cy="30480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D23BF4AA-FB84-1B4C-B6FD-33605F994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772" y="4214963"/>
            <a:ext cx="3048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AEA59-2F8D-2447-BA65-D5A1B0AD7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638" y="4608832"/>
            <a:ext cx="304800" cy="3048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96C39814-9F0F-064D-A361-ABF635052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802" y="4619268"/>
            <a:ext cx="304800" cy="30480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9213E6BA-B85C-7341-83C6-58BB76203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884" y="4619268"/>
            <a:ext cx="304800" cy="3048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0F2084E7-980C-9947-A5B3-336F7D39A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579" y="4619268"/>
            <a:ext cx="304800" cy="30480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9AA2CB7F-E44E-2749-ACAB-B5B699E27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262" y="4619268"/>
            <a:ext cx="304800" cy="30480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945ECB0-00CE-AC40-B7A3-F4994564B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9923" y="4619268"/>
            <a:ext cx="304800" cy="304800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D673A016-84C1-0340-944D-3AB304FC3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584" y="4619268"/>
            <a:ext cx="304800" cy="30480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6823B01D-C73D-584D-8BE4-EBAB4221E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505" y="4619268"/>
            <a:ext cx="304800" cy="3048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AD012839-1033-1247-82B1-47BCE8EFA250}"/>
              </a:ext>
            </a:extLst>
          </p:cNvPr>
          <p:cNvSpPr txBox="1"/>
          <p:nvPr/>
        </p:nvSpPr>
        <p:spPr>
          <a:xfrm>
            <a:off x="1808648" y="3428890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A4CB752-FAAF-3748-BB02-BE921DC46B28}"/>
              </a:ext>
            </a:extLst>
          </p:cNvPr>
          <p:cNvSpPr txBox="1"/>
          <p:nvPr/>
        </p:nvSpPr>
        <p:spPr>
          <a:xfrm>
            <a:off x="2126109" y="3428890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F89298C-C94D-1C4E-AF39-693267513100}"/>
              </a:ext>
            </a:extLst>
          </p:cNvPr>
          <p:cNvSpPr txBox="1"/>
          <p:nvPr/>
        </p:nvSpPr>
        <p:spPr>
          <a:xfrm>
            <a:off x="2458836" y="3428890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18AFDED-2761-F543-AAC9-3ED4B1060BE2}"/>
              </a:ext>
            </a:extLst>
          </p:cNvPr>
          <p:cNvSpPr txBox="1"/>
          <p:nvPr/>
        </p:nvSpPr>
        <p:spPr>
          <a:xfrm>
            <a:off x="2776751" y="3428890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4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E1238BFF-1AFB-6842-AEA1-86C1CB158857}"/>
              </a:ext>
            </a:extLst>
          </p:cNvPr>
          <p:cNvSpPr txBox="1"/>
          <p:nvPr/>
        </p:nvSpPr>
        <p:spPr>
          <a:xfrm>
            <a:off x="3094668" y="3428890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5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28D56AA-C674-2141-9ABF-237828E46AAC}"/>
              </a:ext>
            </a:extLst>
          </p:cNvPr>
          <p:cNvSpPr txBox="1"/>
          <p:nvPr/>
        </p:nvSpPr>
        <p:spPr>
          <a:xfrm>
            <a:off x="3389923" y="3428890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6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037971D-1498-8F44-A37C-E8CE202A6FCA}"/>
              </a:ext>
            </a:extLst>
          </p:cNvPr>
          <p:cNvSpPr txBox="1"/>
          <p:nvPr/>
        </p:nvSpPr>
        <p:spPr>
          <a:xfrm>
            <a:off x="3749920" y="3428890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7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6ADEAED-D054-C64D-A558-15B4389DE286}"/>
              </a:ext>
            </a:extLst>
          </p:cNvPr>
          <p:cNvSpPr txBox="1"/>
          <p:nvPr/>
        </p:nvSpPr>
        <p:spPr>
          <a:xfrm>
            <a:off x="4064923" y="3428890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8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653E3251-FCD2-A044-A25B-D53742D22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305" y="3407295"/>
            <a:ext cx="304800" cy="304800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3D6B299F-9839-8A47-A2EE-75B693E3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493" y="3407295"/>
            <a:ext cx="304800" cy="304800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9E21119D-E37F-DD41-831B-7B47A394D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305" y="3792622"/>
            <a:ext cx="304800" cy="30480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34BDB080-1FC2-754D-9C0B-171301F3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93" y="3792622"/>
            <a:ext cx="304800" cy="30480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E3AFCA89-6043-4E45-8684-5E6F68317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305" y="4214963"/>
            <a:ext cx="304800" cy="304800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33E57583-11C4-0640-8D51-311D3323B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493" y="4214963"/>
            <a:ext cx="304800" cy="3048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40A860E6-E194-5B42-95BF-7D67EED73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305" y="4619268"/>
            <a:ext cx="304800" cy="304800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A09D15E3-E7DC-654B-9258-9F7B0E1CE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26" y="4619268"/>
            <a:ext cx="304800" cy="3048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EE7E57CA-5A23-AF41-9CE5-1EBF7E9D61DB}"/>
              </a:ext>
            </a:extLst>
          </p:cNvPr>
          <p:cNvSpPr txBox="1"/>
          <p:nvPr/>
        </p:nvSpPr>
        <p:spPr>
          <a:xfrm>
            <a:off x="4369641" y="3428890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9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5769973C-12EA-FC40-B6C2-C8F4DA2188FB}"/>
              </a:ext>
            </a:extLst>
          </p:cNvPr>
          <p:cNvSpPr txBox="1"/>
          <p:nvPr/>
        </p:nvSpPr>
        <p:spPr>
          <a:xfrm>
            <a:off x="4634480" y="3428890"/>
            <a:ext cx="332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10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CCF27A2-71F3-8248-8736-5C7789CFDA3E}"/>
              </a:ext>
            </a:extLst>
          </p:cNvPr>
          <p:cNvSpPr txBox="1"/>
          <p:nvPr/>
        </p:nvSpPr>
        <p:spPr>
          <a:xfrm>
            <a:off x="1808648" y="3818433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DF55BD6-6A99-E144-AB94-1EBC1917A83A}"/>
              </a:ext>
            </a:extLst>
          </p:cNvPr>
          <p:cNvSpPr txBox="1"/>
          <p:nvPr/>
        </p:nvSpPr>
        <p:spPr>
          <a:xfrm>
            <a:off x="2126109" y="3818433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2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B459BB9-3066-D34F-9C54-391161DD5FD4}"/>
              </a:ext>
            </a:extLst>
          </p:cNvPr>
          <p:cNvSpPr txBox="1"/>
          <p:nvPr/>
        </p:nvSpPr>
        <p:spPr>
          <a:xfrm>
            <a:off x="2458836" y="3818433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3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BAAE06A-25BE-A644-8DDE-BDAA97789049}"/>
              </a:ext>
            </a:extLst>
          </p:cNvPr>
          <p:cNvSpPr txBox="1"/>
          <p:nvPr/>
        </p:nvSpPr>
        <p:spPr>
          <a:xfrm>
            <a:off x="2776751" y="3818433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4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FF1AE32-A618-4549-9EA6-97C6DAB91197}"/>
              </a:ext>
            </a:extLst>
          </p:cNvPr>
          <p:cNvSpPr txBox="1"/>
          <p:nvPr/>
        </p:nvSpPr>
        <p:spPr>
          <a:xfrm>
            <a:off x="3094668" y="3818433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5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E24ECBE-D45E-7543-9EDA-42165A71DDCA}"/>
              </a:ext>
            </a:extLst>
          </p:cNvPr>
          <p:cNvSpPr txBox="1"/>
          <p:nvPr/>
        </p:nvSpPr>
        <p:spPr>
          <a:xfrm>
            <a:off x="3389923" y="3818433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6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0839D81-5B2C-DF4A-8A2A-5C5C63D0693D}"/>
              </a:ext>
            </a:extLst>
          </p:cNvPr>
          <p:cNvSpPr txBox="1"/>
          <p:nvPr/>
        </p:nvSpPr>
        <p:spPr>
          <a:xfrm>
            <a:off x="3749920" y="3818433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7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C2D0F15-8933-604F-9724-A3F2AD08153E}"/>
              </a:ext>
            </a:extLst>
          </p:cNvPr>
          <p:cNvSpPr txBox="1"/>
          <p:nvPr/>
        </p:nvSpPr>
        <p:spPr>
          <a:xfrm>
            <a:off x="4064923" y="3818433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8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9F75836-4F9C-8346-9A6F-C983F7D1E7D4}"/>
              </a:ext>
            </a:extLst>
          </p:cNvPr>
          <p:cNvSpPr txBox="1"/>
          <p:nvPr/>
        </p:nvSpPr>
        <p:spPr>
          <a:xfrm>
            <a:off x="4369641" y="3818433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9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54E174E-3637-3A42-82E9-A827C15BC142}"/>
              </a:ext>
            </a:extLst>
          </p:cNvPr>
          <p:cNvSpPr txBox="1"/>
          <p:nvPr/>
        </p:nvSpPr>
        <p:spPr>
          <a:xfrm>
            <a:off x="4634480" y="3818433"/>
            <a:ext cx="332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10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674CDEB-4F2D-8A43-9DB7-4A787422E879}"/>
              </a:ext>
            </a:extLst>
          </p:cNvPr>
          <p:cNvSpPr txBox="1"/>
          <p:nvPr/>
        </p:nvSpPr>
        <p:spPr>
          <a:xfrm>
            <a:off x="1808648" y="4228478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FEE98D1D-D7C8-F243-889F-539DD3C1FFF2}"/>
              </a:ext>
            </a:extLst>
          </p:cNvPr>
          <p:cNvSpPr txBox="1"/>
          <p:nvPr/>
        </p:nvSpPr>
        <p:spPr>
          <a:xfrm>
            <a:off x="2126109" y="4228478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2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C61D62F-9D19-094E-92BF-793823FCB7C8}"/>
              </a:ext>
            </a:extLst>
          </p:cNvPr>
          <p:cNvSpPr txBox="1"/>
          <p:nvPr/>
        </p:nvSpPr>
        <p:spPr>
          <a:xfrm>
            <a:off x="2458836" y="4228478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3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C0AEC0F7-674A-0E46-B9F2-C2B120317DC3}"/>
              </a:ext>
            </a:extLst>
          </p:cNvPr>
          <p:cNvSpPr txBox="1"/>
          <p:nvPr/>
        </p:nvSpPr>
        <p:spPr>
          <a:xfrm>
            <a:off x="2776751" y="4228478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4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DD09AF1A-5646-BA47-AB5F-D0612C2C0F81}"/>
              </a:ext>
            </a:extLst>
          </p:cNvPr>
          <p:cNvSpPr txBox="1"/>
          <p:nvPr/>
        </p:nvSpPr>
        <p:spPr>
          <a:xfrm>
            <a:off x="3094668" y="4228478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5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722E06E-5405-6142-B28B-C6EEAD4A2D3E}"/>
              </a:ext>
            </a:extLst>
          </p:cNvPr>
          <p:cNvSpPr txBox="1"/>
          <p:nvPr/>
        </p:nvSpPr>
        <p:spPr>
          <a:xfrm>
            <a:off x="3389923" y="4228478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6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1C8738E-7D5C-6B42-822F-72BA69978D77}"/>
              </a:ext>
            </a:extLst>
          </p:cNvPr>
          <p:cNvSpPr txBox="1"/>
          <p:nvPr/>
        </p:nvSpPr>
        <p:spPr>
          <a:xfrm>
            <a:off x="3749920" y="4228478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7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B6EF65BC-1B70-0445-A548-29BD0D22A3BD}"/>
              </a:ext>
            </a:extLst>
          </p:cNvPr>
          <p:cNvSpPr txBox="1"/>
          <p:nvPr/>
        </p:nvSpPr>
        <p:spPr>
          <a:xfrm>
            <a:off x="4064923" y="4228478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8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C1CBE89-59B1-A649-A108-1101E6E61C44}"/>
              </a:ext>
            </a:extLst>
          </p:cNvPr>
          <p:cNvSpPr txBox="1"/>
          <p:nvPr/>
        </p:nvSpPr>
        <p:spPr>
          <a:xfrm>
            <a:off x="4369641" y="4228478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9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FBEDC149-4946-1247-8F4C-F429094DC9EB}"/>
              </a:ext>
            </a:extLst>
          </p:cNvPr>
          <p:cNvSpPr txBox="1"/>
          <p:nvPr/>
        </p:nvSpPr>
        <p:spPr>
          <a:xfrm>
            <a:off x="4634480" y="4228478"/>
            <a:ext cx="332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10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F8C05675-E4D9-0040-AF4B-FF27A256A9AC}"/>
              </a:ext>
            </a:extLst>
          </p:cNvPr>
          <p:cNvSpPr txBox="1"/>
          <p:nvPr/>
        </p:nvSpPr>
        <p:spPr>
          <a:xfrm>
            <a:off x="1808648" y="4626222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35E0425-8811-FA48-B58D-E77CAADE8795}"/>
              </a:ext>
            </a:extLst>
          </p:cNvPr>
          <p:cNvSpPr txBox="1"/>
          <p:nvPr/>
        </p:nvSpPr>
        <p:spPr>
          <a:xfrm>
            <a:off x="2126109" y="4626222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2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16BF0A70-55F8-1B44-82E3-D70C44B71FF5}"/>
              </a:ext>
            </a:extLst>
          </p:cNvPr>
          <p:cNvSpPr txBox="1"/>
          <p:nvPr/>
        </p:nvSpPr>
        <p:spPr>
          <a:xfrm>
            <a:off x="2458836" y="4626222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3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59644FB-E2F5-C040-A990-C272BD360D5C}"/>
              </a:ext>
            </a:extLst>
          </p:cNvPr>
          <p:cNvSpPr txBox="1"/>
          <p:nvPr/>
        </p:nvSpPr>
        <p:spPr>
          <a:xfrm>
            <a:off x="2776751" y="4626222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4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8220938-B864-6B4E-9632-49628122F232}"/>
              </a:ext>
            </a:extLst>
          </p:cNvPr>
          <p:cNvSpPr txBox="1"/>
          <p:nvPr/>
        </p:nvSpPr>
        <p:spPr>
          <a:xfrm>
            <a:off x="3094668" y="4626222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5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C0048B78-31CA-3A4F-94DA-F4D8B2EA1C91}"/>
              </a:ext>
            </a:extLst>
          </p:cNvPr>
          <p:cNvSpPr txBox="1"/>
          <p:nvPr/>
        </p:nvSpPr>
        <p:spPr>
          <a:xfrm>
            <a:off x="3389923" y="4626222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6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BF6B8C3-9ABF-F443-B8CA-568F2FBB945F}"/>
              </a:ext>
            </a:extLst>
          </p:cNvPr>
          <p:cNvSpPr txBox="1"/>
          <p:nvPr/>
        </p:nvSpPr>
        <p:spPr>
          <a:xfrm>
            <a:off x="3749920" y="4626222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7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3793AFAB-43C1-AD46-80CE-F055AB770D24}"/>
              </a:ext>
            </a:extLst>
          </p:cNvPr>
          <p:cNvSpPr txBox="1"/>
          <p:nvPr/>
        </p:nvSpPr>
        <p:spPr>
          <a:xfrm>
            <a:off x="4064923" y="4626222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8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E366DFC-FB52-FA41-9E03-209E568378C6}"/>
              </a:ext>
            </a:extLst>
          </p:cNvPr>
          <p:cNvSpPr txBox="1"/>
          <p:nvPr/>
        </p:nvSpPr>
        <p:spPr>
          <a:xfrm>
            <a:off x="4369641" y="4626222"/>
            <a:ext cx="242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9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52F51C2-472B-574C-826C-3F6D06600160}"/>
              </a:ext>
            </a:extLst>
          </p:cNvPr>
          <p:cNvSpPr txBox="1"/>
          <p:nvPr/>
        </p:nvSpPr>
        <p:spPr>
          <a:xfrm>
            <a:off x="4634480" y="4626222"/>
            <a:ext cx="3322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10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CBBA776-2687-2C46-BEE2-71C0604C2F5B}"/>
              </a:ext>
            </a:extLst>
          </p:cNvPr>
          <p:cNvSpPr txBox="1"/>
          <p:nvPr/>
        </p:nvSpPr>
        <p:spPr>
          <a:xfrm>
            <a:off x="2669591" y="2308371"/>
            <a:ext cx="20094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Mail flow from</a:t>
            </a:r>
          </a:p>
          <a:p>
            <a:pPr algn="r"/>
            <a:r>
              <a:rPr lang="en-US" sz="1000" dirty="0"/>
              <a:t>ContosoBank.com to Office 365</a:t>
            </a:r>
          </a:p>
          <a:p>
            <a:pPr algn="r"/>
            <a:r>
              <a:rPr lang="en-US" sz="1000" b="1" dirty="0"/>
              <a:t>Connectors are optional</a:t>
            </a:r>
          </a:p>
        </p:txBody>
      </p:sp>
      <p:pic>
        <p:nvPicPr>
          <p:cNvPr id="263" name="Picture 262">
            <a:extLst>
              <a:ext uri="{FF2B5EF4-FFF2-40B4-BE49-F238E27FC236}">
                <a16:creationId xmlns:a16="http://schemas.microsoft.com/office/drawing/2014/main" id="{52922064-3B39-1A46-8EC9-1353FCA5F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5512" y="1528504"/>
            <a:ext cx="127000" cy="1257300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3A0C1FDA-18DA-BD4C-8030-1F4A9FF5325F}"/>
              </a:ext>
            </a:extLst>
          </p:cNvPr>
          <p:cNvSpPr txBox="1"/>
          <p:nvPr/>
        </p:nvSpPr>
        <p:spPr>
          <a:xfrm>
            <a:off x="592149" y="959752"/>
            <a:ext cx="2296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Mail from Office 365 </a:t>
            </a:r>
          </a:p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to ContosoBank.com</a:t>
            </a:r>
          </a:p>
          <a:p>
            <a:r>
              <a:rPr 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Connectors are optional</a:t>
            </a:r>
          </a:p>
        </p:txBody>
      </p:sp>
      <p:pic>
        <p:nvPicPr>
          <p:cNvPr id="265" name="Picture 264">
            <a:extLst>
              <a:ext uri="{FF2B5EF4-FFF2-40B4-BE49-F238E27FC236}">
                <a16:creationId xmlns:a16="http://schemas.microsoft.com/office/drawing/2014/main" id="{63B2E146-226A-4741-AE2F-AA2BFCA57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932" y="1016709"/>
            <a:ext cx="127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1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305EA4-17BE-4149-8984-AA6C1BE67BC3}"/>
              </a:ext>
            </a:extLst>
          </p:cNvPr>
          <p:cNvSpPr/>
          <p:nvPr/>
        </p:nvSpPr>
        <p:spPr>
          <a:xfrm>
            <a:off x="-340" y="0"/>
            <a:ext cx="6602752" cy="66027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6" dirty="0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520 Workspace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96109" y="91558"/>
            <a:ext cx="6409853" cy="641963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6"/>
          </a:p>
        </p:txBody>
      </p:sp>
    </p:spTree>
    <p:extLst>
      <p:ext uri="{BB962C8B-B14F-4D97-AF65-F5344CB8AC3E}">
        <p14:creationId xmlns:p14="http://schemas.microsoft.com/office/powerpoint/2010/main" val="172108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21954" y="218922"/>
            <a:ext cx="1811200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Flowchart shapes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219E-C0DB-1341-AD60-895596DA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8" y="754863"/>
            <a:ext cx="5906015" cy="11345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01A24-DC20-B340-99D4-5CAB4D099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960000"/>
            <a:ext cx="1053434" cy="7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A63EBA-E0E7-884F-AA83-5268F1215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44" y="960000"/>
            <a:ext cx="976621" cy="724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D9D3EB-C3A7-284C-9618-0F8CA39D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879" y="960000"/>
            <a:ext cx="976621" cy="724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39590-3E30-8940-9E39-F8A57F41F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573" y="965487"/>
            <a:ext cx="987595" cy="713263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E3E3FB-9EB7-B24A-981F-0A91E6F49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547" y="960000"/>
            <a:ext cx="976621" cy="72423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D7A90337-C415-104C-A56D-87A29708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8" y="2015252"/>
            <a:ext cx="5906015" cy="1134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5565EC-22E1-9F43-B3D5-D4D0C0DFB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969" y="2221319"/>
            <a:ext cx="974112" cy="722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C4063D-D541-FA49-98CC-FBF1151B6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488" y="2221319"/>
            <a:ext cx="974113" cy="722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824279-A486-5C45-A00E-51332FF4A6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4230" y="2221319"/>
            <a:ext cx="974113" cy="722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9759A0-53F8-3041-AFCE-DA2C2D38E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1972" y="2221319"/>
            <a:ext cx="974113" cy="722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B99F57-3383-4E41-B0FB-ABD2620145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9713" y="2221319"/>
            <a:ext cx="974113" cy="72237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456DF06-3657-2A43-9357-00BC712C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8" y="3275641"/>
            <a:ext cx="5906015" cy="11345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D87572-56F6-AB4B-B21C-BBD4D2D7E2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085" y="3481708"/>
            <a:ext cx="974113" cy="7223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DE3031-B019-B041-A317-6EF119ED52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2859" y="3481708"/>
            <a:ext cx="1335301" cy="7223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3A684B-8CE1-FE45-B297-3BDF19C13B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9254" y="3481708"/>
            <a:ext cx="1061674" cy="7223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7DC677D-535A-404D-AF0A-A2D0949CA9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6528" y="3481708"/>
            <a:ext cx="974113" cy="7223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15918DF-DACB-4D45-AA7D-607131BAB9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16357" y="3481708"/>
            <a:ext cx="1061674" cy="7223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C709F26-7B14-C948-804D-E8C9673029C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3752" y="4502173"/>
            <a:ext cx="1050729" cy="72237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C2214E7-A9D2-ED45-BC69-DE1F8CBAED5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8081" y="4502173"/>
            <a:ext cx="1050729" cy="7223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D71D247-2A06-2249-8368-1E83D5168B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18835" y="4502173"/>
            <a:ext cx="974113" cy="7223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6229BD-E9C1-9842-A6F0-D9A2C92857F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72977" y="4502173"/>
            <a:ext cx="1000213" cy="722376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5216BA83-6F60-CA44-AC93-2CA81CC2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52" y="5395325"/>
            <a:ext cx="2343413" cy="6059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B1F9CA4-E436-B145-920E-432A31EAE02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1916" y="5469695"/>
            <a:ext cx="457200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E97C6D-16CD-744F-A59A-BD13729E251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3813" y="5469695"/>
            <a:ext cx="457200" cy="4572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1E7BCFD-2A27-2E41-8F8D-6FCEDA333CB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59959" y="5488745"/>
            <a:ext cx="1130300" cy="4191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1495245-D95E-7B4C-B82D-AC304FB83C7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57491" y="5469695"/>
            <a:ext cx="457200" cy="457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6CA790F-2183-1942-8241-5AC59257F18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92948" y="5469695"/>
            <a:ext cx="457200" cy="457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F0EC3B2-CC01-5940-9605-9C6833A70A0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93931" y="5469695"/>
            <a:ext cx="1233055" cy="457200"/>
          </a:xfrm>
          <a:prstGeom prst="rect">
            <a:avLst/>
          </a:prstGeom>
        </p:spPr>
      </p:pic>
      <p:sp>
        <p:nvSpPr>
          <p:cNvPr id="143" name="Rectangle 954">
            <a:extLst>
              <a:ext uri="{FF2B5EF4-FFF2-40B4-BE49-F238E27FC236}">
                <a16:creationId xmlns:a16="http://schemas.microsoft.com/office/drawing/2014/main" id="{AEB23534-E0F4-6144-9D6D-96E2A7580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71" y="1168230"/>
            <a:ext cx="7164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align left</a:t>
            </a:r>
          </a:p>
        </p:txBody>
      </p:sp>
      <p:sp>
        <p:nvSpPr>
          <p:cNvPr id="144" name="Rectangle 954">
            <a:extLst>
              <a:ext uri="{FF2B5EF4-FFF2-40B4-BE49-F238E27FC236}">
                <a16:creationId xmlns:a16="http://schemas.microsoft.com/office/drawing/2014/main" id="{70522AC5-7233-E34C-A248-8BCB1F8FF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008" y="1245174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45" name="Rectangle 954">
            <a:extLst>
              <a:ext uri="{FF2B5EF4-FFF2-40B4-BE49-F238E27FC236}">
                <a16:creationId xmlns:a16="http://schemas.microsoft.com/office/drawing/2014/main" id="{2D0E70B5-09A4-CD42-9BA9-3508B05E2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976" y="1245174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46" name="Rectangle 954">
            <a:extLst>
              <a:ext uri="{FF2B5EF4-FFF2-40B4-BE49-F238E27FC236}">
                <a16:creationId xmlns:a16="http://schemas.microsoft.com/office/drawing/2014/main" id="{D746CA64-3750-D349-8070-9A4363BD1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12" y="1245174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47" name="Rectangle 954">
            <a:extLst>
              <a:ext uri="{FF2B5EF4-FFF2-40B4-BE49-F238E27FC236}">
                <a16:creationId xmlns:a16="http://schemas.microsoft.com/office/drawing/2014/main" id="{6FAE4093-CA96-D645-BF56-796E630B1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7761" y="1245174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b="1" dirty="0">
                <a:solidFill>
                  <a:srgbClr val="0078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48" name="Rectangle 954">
            <a:extLst>
              <a:ext uri="{FF2B5EF4-FFF2-40B4-BE49-F238E27FC236}">
                <a16:creationId xmlns:a16="http://schemas.microsoft.com/office/drawing/2014/main" id="{B1694C21-4A7C-AF4F-9E12-8CC51A150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71" y="2428619"/>
            <a:ext cx="7164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align left</a:t>
            </a:r>
          </a:p>
        </p:txBody>
      </p:sp>
      <p:sp>
        <p:nvSpPr>
          <p:cNvPr id="149" name="Rectangle 954">
            <a:extLst>
              <a:ext uri="{FF2B5EF4-FFF2-40B4-BE49-F238E27FC236}">
                <a16:creationId xmlns:a16="http://schemas.microsoft.com/office/drawing/2014/main" id="{5D8062FB-3CF3-CA41-B0FC-2CEAF6196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008" y="2505563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50" name="Rectangle 954">
            <a:extLst>
              <a:ext uri="{FF2B5EF4-FFF2-40B4-BE49-F238E27FC236}">
                <a16:creationId xmlns:a16="http://schemas.microsoft.com/office/drawing/2014/main" id="{2CFCEBD9-E590-0048-819A-AB5FD67E2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976" y="2505563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51" name="Rectangle 954">
            <a:extLst>
              <a:ext uri="{FF2B5EF4-FFF2-40B4-BE49-F238E27FC236}">
                <a16:creationId xmlns:a16="http://schemas.microsoft.com/office/drawing/2014/main" id="{0726DB57-4C61-B94D-97BE-568C24EF6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512" y="2505563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63" name="Rectangle 954">
            <a:extLst>
              <a:ext uri="{FF2B5EF4-FFF2-40B4-BE49-F238E27FC236}">
                <a16:creationId xmlns:a16="http://schemas.microsoft.com/office/drawing/2014/main" id="{E378D568-87BF-984B-A664-13362787E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7761" y="2505563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b="1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64" name="Rectangle 954">
            <a:extLst>
              <a:ext uri="{FF2B5EF4-FFF2-40B4-BE49-F238E27FC236}">
                <a16:creationId xmlns:a16="http://schemas.microsoft.com/office/drawing/2014/main" id="{C245CEF4-5583-D742-B785-EFC80B8DF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71" y="3672533"/>
            <a:ext cx="7164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align left</a:t>
            </a:r>
          </a:p>
        </p:txBody>
      </p:sp>
      <p:sp>
        <p:nvSpPr>
          <p:cNvPr id="167" name="Rectangle 954">
            <a:extLst>
              <a:ext uri="{FF2B5EF4-FFF2-40B4-BE49-F238E27FC236}">
                <a16:creationId xmlns:a16="http://schemas.microsoft.com/office/drawing/2014/main" id="{858C18A3-5EB1-B742-903F-A9CB453D7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008" y="3749477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68" name="Rectangle 954">
            <a:extLst>
              <a:ext uri="{FF2B5EF4-FFF2-40B4-BE49-F238E27FC236}">
                <a16:creationId xmlns:a16="http://schemas.microsoft.com/office/drawing/2014/main" id="{E9DAD4FD-40C6-9448-BDEE-A21FECE13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832" y="3749477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69" name="Rectangle 954">
            <a:extLst>
              <a:ext uri="{FF2B5EF4-FFF2-40B4-BE49-F238E27FC236}">
                <a16:creationId xmlns:a16="http://schemas.microsoft.com/office/drawing/2014/main" id="{55854257-2307-374F-9044-C0218DA09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416" y="3749477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70" name="Rectangle 954">
            <a:extLst>
              <a:ext uri="{FF2B5EF4-FFF2-40B4-BE49-F238E27FC236}">
                <a16:creationId xmlns:a16="http://schemas.microsoft.com/office/drawing/2014/main" id="{6D8264E0-729D-7041-A3FF-570CD9E26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0095" y="3749477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b="1" dirty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72" name="Rectangle 954">
            <a:extLst>
              <a:ext uri="{FF2B5EF4-FFF2-40B4-BE49-F238E27FC236}">
                <a16:creationId xmlns:a16="http://schemas.microsoft.com/office/drawing/2014/main" id="{ABA318BC-76AD-B346-8B6D-7D59E3124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477" y="4709473"/>
            <a:ext cx="7164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align left</a:t>
            </a:r>
          </a:p>
        </p:txBody>
      </p:sp>
      <p:sp>
        <p:nvSpPr>
          <p:cNvPr id="173" name="Rectangle 954">
            <a:extLst>
              <a:ext uri="{FF2B5EF4-FFF2-40B4-BE49-F238E27FC236}">
                <a16:creationId xmlns:a16="http://schemas.microsoft.com/office/drawing/2014/main" id="{49B3938E-060D-5B47-AD4C-FE2F49BB2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3110" y="4786417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74" name="Rectangle 954">
            <a:extLst>
              <a:ext uri="{FF2B5EF4-FFF2-40B4-BE49-F238E27FC236}">
                <a16:creationId xmlns:a16="http://schemas.microsoft.com/office/drawing/2014/main" id="{F1933C7C-0CB7-D74C-AA3E-FB3722BEB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5379" y="4786417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75" name="Rectangle 954">
            <a:extLst>
              <a:ext uri="{FF2B5EF4-FFF2-40B4-BE49-F238E27FC236}">
                <a16:creationId xmlns:a16="http://schemas.microsoft.com/office/drawing/2014/main" id="{137F347F-A68C-DF45-8072-B1F291858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983" y="4786417"/>
            <a:ext cx="7164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76" name="Rectangle 954">
            <a:extLst>
              <a:ext uri="{FF2B5EF4-FFF2-40B4-BE49-F238E27FC236}">
                <a16:creationId xmlns:a16="http://schemas.microsoft.com/office/drawing/2014/main" id="{23427260-8BF8-AA48-909C-54E40A37F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30" y="5621351"/>
            <a:ext cx="26662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</a:p>
        </p:txBody>
      </p:sp>
      <p:sp>
        <p:nvSpPr>
          <p:cNvPr id="177" name="Rectangle 954">
            <a:extLst>
              <a:ext uri="{FF2B5EF4-FFF2-40B4-BE49-F238E27FC236}">
                <a16:creationId xmlns:a16="http://schemas.microsoft.com/office/drawing/2014/main" id="{383D05D1-A256-2946-A601-C0E193A9A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069" y="5621351"/>
            <a:ext cx="26662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</a:p>
        </p:txBody>
      </p:sp>
      <p:sp>
        <p:nvSpPr>
          <p:cNvPr id="178" name="Rectangle 954">
            <a:extLst>
              <a:ext uri="{FF2B5EF4-FFF2-40B4-BE49-F238E27FC236}">
                <a16:creationId xmlns:a16="http://schemas.microsoft.com/office/drawing/2014/main" id="{CF31350E-7834-4F46-8417-2B78B4FF8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7550" y="5621351"/>
            <a:ext cx="59210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  <p:sp>
        <p:nvSpPr>
          <p:cNvPr id="179" name="Rectangle 954">
            <a:extLst>
              <a:ext uri="{FF2B5EF4-FFF2-40B4-BE49-F238E27FC236}">
                <a16:creationId xmlns:a16="http://schemas.microsoft.com/office/drawing/2014/main" id="{B9478B24-E62F-9D44-9A1F-A5FFC7BFD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126" y="5621351"/>
            <a:ext cx="26662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</a:p>
        </p:txBody>
      </p:sp>
      <p:sp>
        <p:nvSpPr>
          <p:cNvPr id="180" name="Rectangle 954">
            <a:extLst>
              <a:ext uri="{FF2B5EF4-FFF2-40B4-BE49-F238E27FC236}">
                <a16:creationId xmlns:a16="http://schemas.microsoft.com/office/drawing/2014/main" id="{A1439080-1CC2-D54F-B6A9-93A908C97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628" y="5621351"/>
            <a:ext cx="29328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</a:p>
        </p:txBody>
      </p:sp>
      <p:sp>
        <p:nvSpPr>
          <p:cNvPr id="181" name="Rectangle 954">
            <a:extLst>
              <a:ext uri="{FF2B5EF4-FFF2-40B4-BE49-F238E27FC236}">
                <a16:creationId xmlns:a16="http://schemas.microsoft.com/office/drawing/2014/main" id="{E0F2A148-97CF-0B4C-A179-64DDA4880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501" y="5621351"/>
            <a:ext cx="59210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Label Text</a:t>
            </a:r>
          </a:p>
        </p:txBody>
      </p:sp>
    </p:spTree>
    <p:extLst>
      <p:ext uri="{BB962C8B-B14F-4D97-AF65-F5344CB8AC3E}">
        <p14:creationId xmlns:p14="http://schemas.microsoft.com/office/powerpoint/2010/main" val="681401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602413" cy="660241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384" y="3008818"/>
            <a:ext cx="38587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WP" charset="0"/>
                <a:ea typeface="Segoe WP" charset="0"/>
                <a:cs typeface="Segoe WP" charset="0"/>
              </a:rPr>
              <a:t>Layout Examples</a:t>
            </a:r>
          </a:p>
        </p:txBody>
      </p:sp>
    </p:spTree>
    <p:extLst>
      <p:ext uri="{BB962C8B-B14F-4D97-AF65-F5344CB8AC3E}">
        <p14:creationId xmlns:p14="http://schemas.microsoft.com/office/powerpoint/2010/main" val="959102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56978" y="263520"/>
            <a:ext cx="1998693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Example: Network layout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536B89E-39D0-4518-A9B5-3AF28ADD1D4B}"/>
              </a:ext>
            </a:extLst>
          </p:cNvPr>
          <p:cNvSpPr/>
          <p:nvPr/>
        </p:nvSpPr>
        <p:spPr>
          <a:xfrm>
            <a:off x="2742613" y="2759426"/>
            <a:ext cx="679276" cy="35067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6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970E07B-EF46-4722-B615-B7860C26C9B9}"/>
              </a:ext>
            </a:extLst>
          </p:cNvPr>
          <p:cNvSpPr/>
          <p:nvPr/>
        </p:nvSpPr>
        <p:spPr>
          <a:xfrm>
            <a:off x="4144156" y="2743478"/>
            <a:ext cx="679276" cy="35067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6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EC49C7B-7E84-45CB-BBDD-1BDA9F96F177}"/>
              </a:ext>
            </a:extLst>
          </p:cNvPr>
          <p:cNvSpPr/>
          <p:nvPr/>
        </p:nvSpPr>
        <p:spPr>
          <a:xfrm>
            <a:off x="4144156" y="3402434"/>
            <a:ext cx="679276" cy="35067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6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2C4093A-BA23-430A-8975-BF4285DC9033}"/>
              </a:ext>
            </a:extLst>
          </p:cNvPr>
          <p:cNvSpPr/>
          <p:nvPr/>
        </p:nvSpPr>
        <p:spPr>
          <a:xfrm>
            <a:off x="4145665" y="4080172"/>
            <a:ext cx="679276" cy="35067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6"/>
          </a:p>
        </p:txBody>
      </p:sp>
      <p:grpSp>
        <p:nvGrpSpPr>
          <p:cNvPr id="5" name="Group 4"/>
          <p:cNvGrpSpPr/>
          <p:nvPr/>
        </p:nvGrpSpPr>
        <p:grpSpPr>
          <a:xfrm>
            <a:off x="302621" y="1001150"/>
            <a:ext cx="1552355" cy="5021209"/>
            <a:chOff x="111125" y="1017655"/>
            <a:chExt cx="705653" cy="2768893"/>
          </a:xfrm>
        </p:grpSpPr>
        <p:sp>
          <p:nvSpPr>
            <p:cNvPr id="3" name="Rectangle 2"/>
            <p:cNvSpPr/>
            <p:nvPr/>
          </p:nvSpPr>
          <p:spPr>
            <a:xfrm>
              <a:off x="111125" y="1017655"/>
              <a:ext cx="700764" cy="286069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28" name="Rectangle 954">
              <a:extLst>
                <a:ext uri="{FF2B5EF4-FFF2-40B4-BE49-F238E27FC236}">
                  <a16:creationId xmlns:a16="http://schemas.microsoft.com/office/drawing/2014/main" id="{81F5F9B0-0D4F-45EE-9412-2EEDE5940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44" y="1103346"/>
              <a:ext cx="327013" cy="110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20450"/>
              <a:r>
                <a:rPr lang="en-US" altLang="en-US" sz="13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Header</a:t>
              </a:r>
              <a:endParaRPr lang="en-US" altLang="en-US" sz="13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6014" y="1348209"/>
              <a:ext cx="700764" cy="243833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8263" y="988828"/>
            <a:ext cx="5674737" cy="5039615"/>
            <a:chOff x="-72283" y="1017655"/>
            <a:chExt cx="3277877" cy="2768892"/>
          </a:xfrm>
        </p:grpSpPr>
        <p:grpSp>
          <p:nvGrpSpPr>
            <p:cNvPr id="15" name="Group 14"/>
            <p:cNvGrpSpPr/>
            <p:nvPr/>
          </p:nvGrpSpPr>
          <p:grpSpPr>
            <a:xfrm>
              <a:off x="-72283" y="1348208"/>
              <a:ext cx="3277877" cy="2438339"/>
              <a:chOff x="2051749" y="1348209"/>
              <a:chExt cx="3277877" cy="2438339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24B2DBC-3855-4D4E-8F92-ADD1A32C4F02}"/>
                  </a:ext>
                </a:extLst>
              </p:cNvPr>
              <p:cNvGrpSpPr/>
              <p:nvPr/>
            </p:nvGrpSpPr>
            <p:grpSpPr>
              <a:xfrm>
                <a:off x="3361276" y="1495785"/>
                <a:ext cx="145138" cy="161511"/>
                <a:chOff x="3251615" y="653350"/>
                <a:chExt cx="145138" cy="161511"/>
              </a:xfrm>
            </p:grpSpPr>
            <p:sp>
              <p:nvSpPr>
                <p:cNvPr id="86" name="Flowchart: Connector 85">
                  <a:extLst>
                    <a:ext uri="{FF2B5EF4-FFF2-40B4-BE49-F238E27FC236}">
                      <a16:creationId xmlns:a16="http://schemas.microsoft.com/office/drawing/2014/main" id="{16F475EA-0C60-42BD-A031-2053FE640838}"/>
                    </a:ext>
                  </a:extLst>
                </p:cNvPr>
                <p:cNvSpPr/>
                <p:nvPr/>
              </p:nvSpPr>
              <p:spPr>
                <a:xfrm>
                  <a:off x="3283825" y="691795"/>
                  <a:ext cx="112928" cy="112928"/>
                </a:xfrm>
                <a:prstGeom prst="flowChartConnector">
                  <a:avLst/>
                </a:prstGeom>
                <a:solidFill>
                  <a:srgbClr val="2273B9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D8C8B8D-9C3E-4229-A981-1AAD6255B15E}"/>
                    </a:ext>
                  </a:extLst>
                </p:cNvPr>
                <p:cNvSpPr txBox="1"/>
                <p:nvPr/>
              </p:nvSpPr>
              <p:spPr>
                <a:xfrm>
                  <a:off x="3251615" y="653350"/>
                  <a:ext cx="135529" cy="161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6B6158E4-A571-428A-B916-A2BD0E50D458}"/>
                  </a:ext>
                </a:extLst>
              </p:cNvPr>
              <p:cNvGrpSpPr/>
              <p:nvPr/>
            </p:nvGrpSpPr>
            <p:grpSpPr>
              <a:xfrm>
                <a:off x="3500892" y="1495785"/>
                <a:ext cx="141963" cy="161511"/>
                <a:chOff x="3254790" y="653350"/>
                <a:chExt cx="141963" cy="161511"/>
              </a:xfrm>
            </p:grpSpPr>
            <p:sp>
              <p:nvSpPr>
                <p:cNvPr id="102" name="Flowchart: Connector 101">
                  <a:extLst>
                    <a:ext uri="{FF2B5EF4-FFF2-40B4-BE49-F238E27FC236}">
                      <a16:creationId xmlns:a16="http://schemas.microsoft.com/office/drawing/2014/main" id="{92465555-487F-4BBC-A668-2B654A5D434C}"/>
                    </a:ext>
                  </a:extLst>
                </p:cNvPr>
                <p:cNvSpPr/>
                <p:nvPr/>
              </p:nvSpPr>
              <p:spPr>
                <a:xfrm>
                  <a:off x="3283825" y="691795"/>
                  <a:ext cx="112928" cy="112928"/>
                </a:xfrm>
                <a:prstGeom prst="flowChartConnector">
                  <a:avLst/>
                </a:prstGeom>
                <a:solidFill>
                  <a:srgbClr val="2273B9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75B054E-57DE-4353-8755-FF8FA9FEB9F1}"/>
                    </a:ext>
                  </a:extLst>
                </p:cNvPr>
                <p:cNvSpPr txBox="1"/>
                <p:nvPr/>
              </p:nvSpPr>
              <p:spPr>
                <a:xfrm>
                  <a:off x="3254790" y="653350"/>
                  <a:ext cx="135529" cy="161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004D9CB0-2D21-41AE-AA62-C4F0EA4A4A02}"/>
                  </a:ext>
                </a:extLst>
              </p:cNvPr>
              <p:cNvGrpSpPr/>
              <p:nvPr/>
            </p:nvGrpSpPr>
            <p:grpSpPr>
              <a:xfrm>
                <a:off x="3634002" y="1500041"/>
                <a:ext cx="141963" cy="161511"/>
                <a:chOff x="3254790" y="656525"/>
                <a:chExt cx="141963" cy="161511"/>
              </a:xfrm>
            </p:grpSpPr>
            <p:sp>
              <p:nvSpPr>
                <p:cNvPr id="105" name="Flowchart: Connector 104">
                  <a:extLst>
                    <a:ext uri="{FF2B5EF4-FFF2-40B4-BE49-F238E27FC236}">
                      <a16:creationId xmlns:a16="http://schemas.microsoft.com/office/drawing/2014/main" id="{93CDFFB2-83CA-4835-855B-0E4AC5397950}"/>
                    </a:ext>
                  </a:extLst>
                </p:cNvPr>
                <p:cNvSpPr/>
                <p:nvPr/>
              </p:nvSpPr>
              <p:spPr>
                <a:xfrm>
                  <a:off x="3283825" y="691795"/>
                  <a:ext cx="112928" cy="112928"/>
                </a:xfrm>
                <a:prstGeom prst="flowChartConnector">
                  <a:avLst/>
                </a:prstGeom>
                <a:solidFill>
                  <a:srgbClr val="2273B9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FD98D08B-D8DF-44D0-BA8F-C5FAB14ED296}"/>
                    </a:ext>
                  </a:extLst>
                </p:cNvPr>
                <p:cNvSpPr txBox="1"/>
                <p:nvPr/>
              </p:nvSpPr>
              <p:spPr>
                <a:xfrm>
                  <a:off x="3254790" y="656525"/>
                  <a:ext cx="135529" cy="161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0FB35564-97D1-4548-AB05-B92905058BBD}"/>
                  </a:ext>
                </a:extLst>
              </p:cNvPr>
              <p:cNvGrpSpPr/>
              <p:nvPr/>
            </p:nvGrpSpPr>
            <p:grpSpPr>
              <a:xfrm>
                <a:off x="3761540" y="1497412"/>
                <a:ext cx="145138" cy="161511"/>
                <a:chOff x="3251615" y="653350"/>
                <a:chExt cx="145138" cy="161511"/>
              </a:xfrm>
            </p:grpSpPr>
            <p:sp>
              <p:nvSpPr>
                <p:cNvPr id="108" name="Flowchart: Connector 107">
                  <a:extLst>
                    <a:ext uri="{FF2B5EF4-FFF2-40B4-BE49-F238E27FC236}">
                      <a16:creationId xmlns:a16="http://schemas.microsoft.com/office/drawing/2014/main" id="{06662D00-EB98-4BC4-95CF-66336A092A09}"/>
                    </a:ext>
                  </a:extLst>
                </p:cNvPr>
                <p:cNvSpPr/>
                <p:nvPr/>
              </p:nvSpPr>
              <p:spPr>
                <a:xfrm>
                  <a:off x="3283825" y="691795"/>
                  <a:ext cx="112928" cy="112928"/>
                </a:xfrm>
                <a:prstGeom prst="flowChartConnector">
                  <a:avLst/>
                </a:prstGeom>
                <a:solidFill>
                  <a:srgbClr val="2273B9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4394C9B-80C4-474B-BFE9-A0B2FBBD92F8}"/>
                    </a:ext>
                  </a:extLst>
                </p:cNvPr>
                <p:cNvSpPr txBox="1"/>
                <p:nvPr/>
              </p:nvSpPr>
              <p:spPr>
                <a:xfrm>
                  <a:off x="3251615" y="653350"/>
                  <a:ext cx="135529" cy="161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4</a:t>
                  </a: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93C6C094-D97C-4598-80F0-45AFA02CE7A0}"/>
                  </a:ext>
                </a:extLst>
              </p:cNvPr>
              <p:cNvGrpSpPr/>
              <p:nvPr/>
            </p:nvGrpSpPr>
            <p:grpSpPr>
              <a:xfrm>
                <a:off x="3897264" y="1498960"/>
                <a:ext cx="141963" cy="161511"/>
                <a:chOff x="3254790" y="656525"/>
                <a:chExt cx="141963" cy="161511"/>
              </a:xfrm>
            </p:grpSpPr>
            <p:sp>
              <p:nvSpPr>
                <p:cNvPr id="111" name="Flowchart: Connector 110">
                  <a:extLst>
                    <a:ext uri="{FF2B5EF4-FFF2-40B4-BE49-F238E27FC236}">
                      <a16:creationId xmlns:a16="http://schemas.microsoft.com/office/drawing/2014/main" id="{26CD9EB7-00EB-43FF-B4A2-9CF01D2E5539}"/>
                    </a:ext>
                  </a:extLst>
                </p:cNvPr>
                <p:cNvSpPr/>
                <p:nvPr/>
              </p:nvSpPr>
              <p:spPr>
                <a:xfrm>
                  <a:off x="3283825" y="691795"/>
                  <a:ext cx="112928" cy="112928"/>
                </a:xfrm>
                <a:prstGeom prst="flowChartConnector">
                  <a:avLst/>
                </a:prstGeom>
                <a:solidFill>
                  <a:srgbClr val="2273B9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F164297-3FCA-4E47-B032-E544AED6075B}"/>
                    </a:ext>
                  </a:extLst>
                </p:cNvPr>
                <p:cNvSpPr txBox="1"/>
                <p:nvPr/>
              </p:nvSpPr>
              <p:spPr>
                <a:xfrm>
                  <a:off x="3254790" y="656525"/>
                  <a:ext cx="135529" cy="161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5</a:t>
                  </a: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E654CDC-1447-49ED-A60F-460A6E1120A9}"/>
                  </a:ext>
                </a:extLst>
              </p:cNvPr>
              <p:cNvGrpSpPr/>
              <p:nvPr/>
            </p:nvGrpSpPr>
            <p:grpSpPr>
              <a:xfrm>
                <a:off x="4029618" y="1495785"/>
                <a:ext cx="145138" cy="161511"/>
                <a:chOff x="3251615" y="653350"/>
                <a:chExt cx="145138" cy="161511"/>
              </a:xfrm>
            </p:grpSpPr>
            <p:sp>
              <p:nvSpPr>
                <p:cNvPr id="114" name="Flowchart: Connector 113">
                  <a:extLst>
                    <a:ext uri="{FF2B5EF4-FFF2-40B4-BE49-F238E27FC236}">
                      <a16:creationId xmlns:a16="http://schemas.microsoft.com/office/drawing/2014/main" id="{DB36E812-8E26-4A14-8A27-452A6365701C}"/>
                    </a:ext>
                  </a:extLst>
                </p:cNvPr>
                <p:cNvSpPr/>
                <p:nvPr/>
              </p:nvSpPr>
              <p:spPr>
                <a:xfrm>
                  <a:off x="3283825" y="691795"/>
                  <a:ext cx="112928" cy="112928"/>
                </a:xfrm>
                <a:prstGeom prst="flowChartConnector">
                  <a:avLst/>
                </a:prstGeom>
                <a:solidFill>
                  <a:srgbClr val="2273B9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F241AF2-95AD-4444-BD62-C2A996D9FC0A}"/>
                    </a:ext>
                  </a:extLst>
                </p:cNvPr>
                <p:cNvSpPr txBox="1"/>
                <p:nvPr/>
              </p:nvSpPr>
              <p:spPr>
                <a:xfrm>
                  <a:off x="3251615" y="653350"/>
                  <a:ext cx="135529" cy="161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6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78E5048-8320-4F7B-B756-DFD6C6C5754D}"/>
                  </a:ext>
                </a:extLst>
              </p:cNvPr>
              <p:cNvGrpSpPr/>
              <p:nvPr/>
            </p:nvGrpSpPr>
            <p:grpSpPr>
              <a:xfrm>
                <a:off x="4167275" y="1498960"/>
                <a:ext cx="141963" cy="161511"/>
                <a:chOff x="3254790" y="656525"/>
                <a:chExt cx="141963" cy="161511"/>
              </a:xfrm>
            </p:grpSpPr>
            <p:sp>
              <p:nvSpPr>
                <p:cNvPr id="117" name="Flowchart: Connector 116">
                  <a:extLst>
                    <a:ext uri="{FF2B5EF4-FFF2-40B4-BE49-F238E27FC236}">
                      <a16:creationId xmlns:a16="http://schemas.microsoft.com/office/drawing/2014/main" id="{94920C70-3A16-4E1E-8350-B9468656EB18}"/>
                    </a:ext>
                  </a:extLst>
                </p:cNvPr>
                <p:cNvSpPr/>
                <p:nvPr/>
              </p:nvSpPr>
              <p:spPr>
                <a:xfrm>
                  <a:off x="3283825" y="691795"/>
                  <a:ext cx="112928" cy="112928"/>
                </a:xfrm>
                <a:prstGeom prst="flowChartConnector">
                  <a:avLst/>
                </a:prstGeom>
                <a:solidFill>
                  <a:srgbClr val="2273B9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03818B26-742F-4D98-8CA6-0D82054CFB86}"/>
                    </a:ext>
                  </a:extLst>
                </p:cNvPr>
                <p:cNvSpPr txBox="1"/>
                <p:nvPr/>
              </p:nvSpPr>
              <p:spPr>
                <a:xfrm>
                  <a:off x="3254790" y="656525"/>
                  <a:ext cx="135529" cy="161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7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BAB7B692-DACB-43C5-B28E-2B23D23B252B}"/>
                  </a:ext>
                </a:extLst>
              </p:cNvPr>
              <p:cNvGrpSpPr/>
              <p:nvPr/>
            </p:nvGrpSpPr>
            <p:grpSpPr>
              <a:xfrm>
                <a:off x="4296649" y="1495785"/>
                <a:ext cx="145138" cy="161511"/>
                <a:chOff x="3251615" y="653350"/>
                <a:chExt cx="145138" cy="161511"/>
              </a:xfrm>
            </p:grpSpPr>
            <p:sp>
              <p:nvSpPr>
                <p:cNvPr id="120" name="Flowchart: Connector 119">
                  <a:extLst>
                    <a:ext uri="{FF2B5EF4-FFF2-40B4-BE49-F238E27FC236}">
                      <a16:creationId xmlns:a16="http://schemas.microsoft.com/office/drawing/2014/main" id="{6C56C6D8-5DF8-4C9B-81F6-FF4CC4ED101D}"/>
                    </a:ext>
                  </a:extLst>
                </p:cNvPr>
                <p:cNvSpPr/>
                <p:nvPr/>
              </p:nvSpPr>
              <p:spPr>
                <a:xfrm>
                  <a:off x="3283825" y="691795"/>
                  <a:ext cx="112928" cy="112928"/>
                </a:xfrm>
                <a:prstGeom prst="flowChartConnector">
                  <a:avLst/>
                </a:prstGeom>
                <a:solidFill>
                  <a:srgbClr val="2273B9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563EF9DA-B649-41E2-ACE6-C8506B706E14}"/>
                    </a:ext>
                  </a:extLst>
                </p:cNvPr>
                <p:cNvSpPr txBox="1"/>
                <p:nvPr/>
              </p:nvSpPr>
              <p:spPr>
                <a:xfrm>
                  <a:off x="3251615" y="653350"/>
                  <a:ext cx="135529" cy="161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8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6F7798F8-8569-4A93-881E-54386F3593EB}"/>
                  </a:ext>
                </a:extLst>
              </p:cNvPr>
              <p:cNvGrpSpPr/>
              <p:nvPr/>
            </p:nvGrpSpPr>
            <p:grpSpPr>
              <a:xfrm>
                <a:off x="4431221" y="1498600"/>
                <a:ext cx="141963" cy="161511"/>
                <a:chOff x="3254790" y="656525"/>
                <a:chExt cx="141963" cy="161511"/>
              </a:xfrm>
            </p:grpSpPr>
            <p:sp>
              <p:nvSpPr>
                <p:cNvPr id="123" name="Flowchart: Connector 122">
                  <a:extLst>
                    <a:ext uri="{FF2B5EF4-FFF2-40B4-BE49-F238E27FC236}">
                      <a16:creationId xmlns:a16="http://schemas.microsoft.com/office/drawing/2014/main" id="{1B38EC3D-73AF-488F-A0BE-CA1434FD56ED}"/>
                    </a:ext>
                  </a:extLst>
                </p:cNvPr>
                <p:cNvSpPr/>
                <p:nvPr/>
              </p:nvSpPr>
              <p:spPr>
                <a:xfrm>
                  <a:off x="3283825" y="691795"/>
                  <a:ext cx="112928" cy="112928"/>
                </a:xfrm>
                <a:prstGeom prst="flowChartConnector">
                  <a:avLst/>
                </a:prstGeom>
                <a:solidFill>
                  <a:srgbClr val="2273B9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C02FD734-8A14-4DB8-9CFF-637F18D049FF}"/>
                    </a:ext>
                  </a:extLst>
                </p:cNvPr>
                <p:cNvSpPr txBox="1"/>
                <p:nvPr/>
              </p:nvSpPr>
              <p:spPr>
                <a:xfrm>
                  <a:off x="3254790" y="656525"/>
                  <a:ext cx="135529" cy="161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9</a:t>
                  </a: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EB030598-CC6C-470D-A77C-7F1D8AF1398B}"/>
                  </a:ext>
                </a:extLst>
              </p:cNvPr>
              <p:cNvGrpSpPr/>
              <p:nvPr/>
            </p:nvGrpSpPr>
            <p:grpSpPr>
              <a:xfrm>
                <a:off x="4516083" y="1498600"/>
                <a:ext cx="276592" cy="161511"/>
                <a:chOff x="3208418" y="656525"/>
                <a:chExt cx="276592" cy="161511"/>
              </a:xfrm>
            </p:grpSpPr>
            <p:sp>
              <p:nvSpPr>
                <p:cNvPr id="126" name="Flowchart: Connector 125">
                  <a:extLst>
                    <a:ext uri="{FF2B5EF4-FFF2-40B4-BE49-F238E27FC236}">
                      <a16:creationId xmlns:a16="http://schemas.microsoft.com/office/drawing/2014/main" id="{B63790C2-5C12-4677-B37A-087E59855605}"/>
                    </a:ext>
                  </a:extLst>
                </p:cNvPr>
                <p:cNvSpPr/>
                <p:nvPr/>
              </p:nvSpPr>
              <p:spPr>
                <a:xfrm>
                  <a:off x="3283825" y="691795"/>
                  <a:ext cx="112928" cy="112928"/>
                </a:xfrm>
                <a:prstGeom prst="flowChartConnector">
                  <a:avLst/>
                </a:prstGeom>
                <a:solidFill>
                  <a:srgbClr val="2273B9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A4DA9A15-2CC7-4D43-AC97-5F93B25B5631}"/>
                    </a:ext>
                  </a:extLst>
                </p:cNvPr>
                <p:cNvSpPr txBox="1"/>
                <p:nvPr/>
              </p:nvSpPr>
              <p:spPr>
                <a:xfrm>
                  <a:off x="3208418" y="656525"/>
                  <a:ext cx="276592" cy="1615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10</a:t>
                  </a:r>
                </a:p>
              </p:txBody>
            </p:sp>
          </p:grpSp>
          <p:sp>
            <p:nvSpPr>
              <p:cNvPr id="130" name="Rectangle 129"/>
              <p:cNvSpPr/>
              <p:nvPr/>
            </p:nvSpPr>
            <p:spPr>
              <a:xfrm>
                <a:off x="3111925" y="1348209"/>
                <a:ext cx="2217701" cy="2438339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3254810" y="1533871"/>
                <a:ext cx="871375" cy="21524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 dirty="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4359480" y="1533871"/>
                <a:ext cx="900253" cy="21524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350711" y="1891549"/>
                <a:ext cx="662070" cy="268669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 dirty="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511455" y="1885609"/>
                <a:ext cx="627440" cy="268669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4511454" y="2385251"/>
                <a:ext cx="627440" cy="268669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4511454" y="2890054"/>
                <a:ext cx="627440" cy="268669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6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3986939" y="1989674"/>
                <a:ext cx="520246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831142" y="2150239"/>
                <a:ext cx="1" cy="230973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H="1">
                <a:off x="4825985" y="2654260"/>
                <a:ext cx="1" cy="230973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H="1">
                <a:off x="4829121" y="3154007"/>
                <a:ext cx="1" cy="259914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Rectangle 954">
                <a:extLst>
                  <a:ext uri="{FF2B5EF4-FFF2-40B4-BE49-F238E27FC236}">
                    <a16:creationId xmlns:a16="http://schemas.microsoft.com/office/drawing/2014/main" id="{FE64762C-F7ED-634D-A741-49CF90F2F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1749" y="2150239"/>
                <a:ext cx="582809" cy="16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1220450"/>
                <a:r>
                  <a:rPr lang="en-US" altLang="en-US" sz="10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Lorem a</a:t>
                </a:r>
              </a:p>
              <a:p>
                <a:pPr algn="ctr" defTabSz="1220450"/>
                <a:r>
                  <a:rPr lang="en-US" altLang="en-US" sz="10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dolor sit </a:t>
                </a:r>
                <a:r>
                  <a:rPr lang="en-US" altLang="en-US" sz="10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amet</a:t>
                </a:r>
                <a:endParaRPr lang="en-US" altLang="en-US" sz="10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8" name="Rectangle 954">
                <a:extLst>
                  <a:ext uri="{FF2B5EF4-FFF2-40B4-BE49-F238E27FC236}">
                    <a16:creationId xmlns:a16="http://schemas.microsoft.com/office/drawing/2014/main" id="{8E71B139-603D-DC4D-8334-AE2085748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252" y="1929763"/>
                <a:ext cx="529940" cy="16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1220450"/>
                <a:r>
                  <a: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  <a:p>
                <a:pPr algn="ctr" defTabSz="1220450"/>
                <a:r>
                  <a: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dolor sit </a:t>
                </a:r>
                <a:r>
                  <a:rPr lang="en-US" altLang="en-US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amet</a:t>
                </a:r>
                <a:endPara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9" name="Rectangle 954">
                <a:extLst>
                  <a:ext uri="{FF2B5EF4-FFF2-40B4-BE49-F238E27FC236}">
                    <a16:creationId xmlns:a16="http://schemas.microsoft.com/office/drawing/2014/main" id="{F6459063-E1FD-F248-A7C7-774944578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7144" y="1650655"/>
                <a:ext cx="581205" cy="16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20450"/>
                <a:r>
                  <a:rPr lang="en-US" altLang="en-US" sz="10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  <a:p>
                <a:pPr defTabSz="1220450"/>
                <a:r>
                  <a:rPr lang="en-US" altLang="en-US" sz="10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dolor sit </a:t>
                </a:r>
                <a:r>
                  <a:rPr lang="en-US" altLang="en-US" sz="10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amet</a:t>
                </a:r>
                <a:endParaRPr lang="en-US" altLang="en-US" sz="10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5" name="Rectangle 954">
                <a:extLst>
                  <a:ext uri="{FF2B5EF4-FFF2-40B4-BE49-F238E27FC236}">
                    <a16:creationId xmlns:a16="http://schemas.microsoft.com/office/drawing/2014/main" id="{F7E81E0C-853B-484A-821C-8AFBDFD2D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7106" y="1650655"/>
                <a:ext cx="581205" cy="16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20450"/>
                <a:r>
                  <a:rPr lang="en-US" altLang="en-US" sz="10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  <a:p>
                <a:pPr defTabSz="1220450"/>
                <a:r>
                  <a:rPr lang="en-US" altLang="en-US" sz="10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dolor sit </a:t>
                </a:r>
                <a:r>
                  <a:rPr lang="en-US" altLang="en-US" sz="10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amet</a:t>
                </a:r>
                <a:endParaRPr lang="en-US" altLang="en-US" sz="10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6" name="Rectangle 954">
                <a:extLst>
                  <a:ext uri="{FF2B5EF4-FFF2-40B4-BE49-F238E27FC236}">
                    <a16:creationId xmlns:a16="http://schemas.microsoft.com/office/drawing/2014/main" id="{9180B09F-B6D7-6B4F-8720-C8236AB1D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532" y="1929763"/>
                <a:ext cx="529940" cy="16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1220450"/>
                <a:r>
                  <a: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  <a:p>
                <a:pPr algn="ctr" defTabSz="1220450"/>
                <a:r>
                  <a: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dolor sit </a:t>
                </a:r>
                <a:r>
                  <a:rPr lang="en-US" altLang="en-US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amet</a:t>
                </a:r>
                <a:endPara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7" name="Rectangle 954">
                <a:extLst>
                  <a:ext uri="{FF2B5EF4-FFF2-40B4-BE49-F238E27FC236}">
                    <a16:creationId xmlns:a16="http://schemas.microsoft.com/office/drawing/2014/main" id="{C30E8BD0-4E0D-4744-A6E0-21F1FA1DC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532" y="2440393"/>
                <a:ext cx="529940" cy="16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1220450"/>
                <a:r>
                  <a: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  <a:p>
                <a:pPr algn="ctr" defTabSz="1220450"/>
                <a:r>
                  <a: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dolor sit </a:t>
                </a:r>
                <a:r>
                  <a:rPr lang="en-US" altLang="en-US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amet</a:t>
                </a:r>
                <a:endPara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8" name="Rectangle 954">
                <a:extLst>
                  <a:ext uri="{FF2B5EF4-FFF2-40B4-BE49-F238E27FC236}">
                    <a16:creationId xmlns:a16="http://schemas.microsoft.com/office/drawing/2014/main" id="{8420D0A7-3574-8746-AFA3-1042B2A6A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5532" y="2930434"/>
                <a:ext cx="529940" cy="16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1220450"/>
                <a:r>
                  <a: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  <a:p>
                <a:pPr algn="ctr" defTabSz="1220450"/>
                <a:r>
                  <a: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dolor sit </a:t>
                </a:r>
                <a:r>
                  <a:rPr lang="en-US" altLang="en-US" sz="10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amet</a:t>
                </a:r>
                <a:endPara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2" name="Rectangle 141"/>
            <p:cNvSpPr/>
            <p:nvPr/>
          </p:nvSpPr>
          <p:spPr>
            <a:xfrm>
              <a:off x="987893" y="1017655"/>
              <a:ext cx="2217701" cy="286069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 dirty="0"/>
            </a:p>
          </p:txBody>
        </p:sp>
      </p:grpSp>
      <p:cxnSp>
        <p:nvCxnSpPr>
          <p:cNvPr id="143" name="Straight Connector 142"/>
          <p:cNvCxnSpPr>
            <a:cxnSpLocks/>
          </p:cNvCxnSpPr>
          <p:nvPr/>
        </p:nvCxnSpPr>
        <p:spPr>
          <a:xfrm>
            <a:off x="994032" y="2747337"/>
            <a:ext cx="1721887" cy="0"/>
          </a:xfrm>
          <a:prstGeom prst="line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cxnSpLocks/>
          </p:cNvCxnSpPr>
          <p:nvPr/>
        </p:nvCxnSpPr>
        <p:spPr>
          <a:xfrm>
            <a:off x="2109290" y="2226305"/>
            <a:ext cx="0" cy="3250715"/>
          </a:xfrm>
          <a:prstGeom prst="line">
            <a:avLst/>
          </a:prstGeom>
          <a:ln w="12700">
            <a:solidFill>
              <a:srgbClr val="D2D2D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976901" y="5543186"/>
            <a:ext cx="248967" cy="215501"/>
            <a:chOff x="4523579" y="4757434"/>
            <a:chExt cx="248967" cy="215501"/>
          </a:xfrm>
        </p:grpSpPr>
        <p:sp>
          <p:nvSpPr>
            <p:cNvPr id="173" name="Rectangle 172"/>
            <p:cNvSpPr/>
            <p:nvPr/>
          </p:nvSpPr>
          <p:spPr>
            <a:xfrm>
              <a:off x="4526888" y="4757434"/>
              <a:ext cx="127252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4523579" y="4834673"/>
              <a:ext cx="61022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4592890" y="4834673"/>
              <a:ext cx="110969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662953" y="4757434"/>
              <a:ext cx="109593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711524" y="4836178"/>
              <a:ext cx="61022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523579" y="4911913"/>
              <a:ext cx="109593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644136" y="4911911"/>
              <a:ext cx="127252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2627D83-9CDD-BF45-B746-9425E8E2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6" y="2615214"/>
            <a:ext cx="406400" cy="25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43D629-9E32-CA43-9CED-F3175E967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0" y="2070150"/>
            <a:ext cx="419100" cy="406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DB3DDD-7357-2D4C-8A38-3DB72C8E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623" y="2082966"/>
            <a:ext cx="419100" cy="406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1264D7-F545-C747-83A9-D1E0D9C76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883" y="5402247"/>
            <a:ext cx="317500" cy="342900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389155A-1E70-924F-9A03-A207DB6F98C2}"/>
              </a:ext>
            </a:extLst>
          </p:cNvPr>
          <p:cNvCxnSpPr>
            <a:cxnSpLocks/>
          </p:cNvCxnSpPr>
          <p:nvPr/>
        </p:nvCxnSpPr>
        <p:spPr>
          <a:xfrm>
            <a:off x="4352315" y="2119854"/>
            <a:ext cx="0" cy="3250715"/>
          </a:xfrm>
          <a:prstGeom prst="line">
            <a:avLst/>
          </a:prstGeom>
          <a:ln w="12700">
            <a:solidFill>
              <a:srgbClr val="D2D2D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B6832CD-6831-5946-AE25-EB09E9314339}"/>
              </a:ext>
            </a:extLst>
          </p:cNvPr>
          <p:cNvGrpSpPr/>
          <p:nvPr/>
        </p:nvGrpSpPr>
        <p:grpSpPr>
          <a:xfrm>
            <a:off x="4219926" y="5436735"/>
            <a:ext cx="248967" cy="215501"/>
            <a:chOff x="4523579" y="4757434"/>
            <a:chExt cx="248967" cy="215501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8F9FD3B-4B1F-C648-A211-6061349314B8}"/>
                </a:ext>
              </a:extLst>
            </p:cNvPr>
            <p:cNvSpPr/>
            <p:nvPr/>
          </p:nvSpPr>
          <p:spPr>
            <a:xfrm>
              <a:off x="4526888" y="4757434"/>
              <a:ext cx="127252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B57AB12-EB66-5D4B-988B-19CDDEF0C622}"/>
                </a:ext>
              </a:extLst>
            </p:cNvPr>
            <p:cNvSpPr/>
            <p:nvPr/>
          </p:nvSpPr>
          <p:spPr>
            <a:xfrm>
              <a:off x="4523579" y="4834673"/>
              <a:ext cx="61022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163ED4C-1CEE-004A-AF92-4C2664DFDBB2}"/>
                </a:ext>
              </a:extLst>
            </p:cNvPr>
            <p:cNvSpPr/>
            <p:nvPr/>
          </p:nvSpPr>
          <p:spPr>
            <a:xfrm>
              <a:off x="4592890" y="4834673"/>
              <a:ext cx="110969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3197F9C-9156-D546-8CCE-EA71B4631B9B}"/>
                </a:ext>
              </a:extLst>
            </p:cNvPr>
            <p:cNvSpPr/>
            <p:nvPr/>
          </p:nvSpPr>
          <p:spPr>
            <a:xfrm>
              <a:off x="4662953" y="4757434"/>
              <a:ext cx="109593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C15E4BC-BC2E-CB4A-8FF9-6D930A3C28E3}"/>
                </a:ext>
              </a:extLst>
            </p:cNvPr>
            <p:cNvSpPr/>
            <p:nvPr/>
          </p:nvSpPr>
          <p:spPr>
            <a:xfrm>
              <a:off x="4711524" y="4836178"/>
              <a:ext cx="61022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66AD3F4-4E86-C643-8C2A-01795EC17BF9}"/>
                </a:ext>
              </a:extLst>
            </p:cNvPr>
            <p:cNvSpPr/>
            <p:nvPr/>
          </p:nvSpPr>
          <p:spPr>
            <a:xfrm>
              <a:off x="4523579" y="4911913"/>
              <a:ext cx="109593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E7A30E9-00A1-D84A-8303-EBD0656F5E83}"/>
                </a:ext>
              </a:extLst>
            </p:cNvPr>
            <p:cNvSpPr/>
            <p:nvPr/>
          </p:nvSpPr>
          <p:spPr>
            <a:xfrm>
              <a:off x="4644136" y="4911911"/>
              <a:ext cx="127252" cy="61022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</p:grpSp>
      <p:sp>
        <p:nvSpPr>
          <p:cNvPr id="185" name="Rectangle 954">
            <a:extLst>
              <a:ext uri="{FF2B5EF4-FFF2-40B4-BE49-F238E27FC236}">
                <a16:creationId xmlns:a16="http://schemas.microsoft.com/office/drawing/2014/main" id="{49EF7ED7-92E4-0045-9C13-CD14C7C3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6014" y="1156545"/>
            <a:ext cx="56406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3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endParaRPr lang="en-US" altLang="en-US" sz="1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D5EBCA50-A7D1-E243-B06E-A792C041B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388" y="2605582"/>
            <a:ext cx="304800" cy="304800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FFE08219-11F6-6549-B5AE-832C8073917C}"/>
              </a:ext>
            </a:extLst>
          </p:cNvPr>
          <p:cNvSpPr txBox="1"/>
          <p:nvPr/>
        </p:nvSpPr>
        <p:spPr>
          <a:xfrm>
            <a:off x="2316653" y="2621251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</a:t>
            </a:r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BC4B32B4-3783-2843-A886-7AE384F4F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267" y="2605582"/>
            <a:ext cx="304800" cy="30480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EC896807-2A00-CF47-9F13-1851CCA41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982" y="2605582"/>
            <a:ext cx="304800" cy="30480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7CF7895F-6579-AB4A-987C-7EEF66BE2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975" y="3085268"/>
            <a:ext cx="304800" cy="304800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F01A2650-0BB8-8240-A465-CBAE2A60D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975" y="3992173"/>
            <a:ext cx="304800" cy="304800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08B8C812-7D58-0E4C-95D4-131D231AD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975" y="4936554"/>
            <a:ext cx="304800" cy="304800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0DFD77FD-BFBF-BF4E-A092-6D5130689DB0}"/>
              </a:ext>
            </a:extLst>
          </p:cNvPr>
          <p:cNvSpPr txBox="1"/>
          <p:nvPr/>
        </p:nvSpPr>
        <p:spPr>
          <a:xfrm>
            <a:off x="4027451" y="2621251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2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5C8EA25-4A08-994B-A74B-5084307976DB}"/>
              </a:ext>
            </a:extLst>
          </p:cNvPr>
          <p:cNvSpPr txBox="1"/>
          <p:nvPr/>
        </p:nvSpPr>
        <p:spPr>
          <a:xfrm>
            <a:off x="4454670" y="2621251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693667C-D989-3840-AD3A-9851D76543E2}"/>
              </a:ext>
            </a:extLst>
          </p:cNvPr>
          <p:cNvSpPr txBox="1"/>
          <p:nvPr/>
        </p:nvSpPr>
        <p:spPr>
          <a:xfrm>
            <a:off x="5226664" y="3108432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4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8F6F4666-2E30-3C42-B2D5-CFA33AA9AC4D}"/>
              </a:ext>
            </a:extLst>
          </p:cNvPr>
          <p:cNvSpPr txBox="1"/>
          <p:nvPr/>
        </p:nvSpPr>
        <p:spPr>
          <a:xfrm>
            <a:off x="5226664" y="4022832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5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A2A2507-60D5-A04A-B680-9F45E3E138FE}"/>
              </a:ext>
            </a:extLst>
          </p:cNvPr>
          <p:cNvSpPr txBox="1"/>
          <p:nvPr/>
        </p:nvSpPr>
        <p:spPr>
          <a:xfrm>
            <a:off x="5226664" y="4952222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84157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356392" y="1893863"/>
            <a:ext cx="2089932" cy="2560320"/>
            <a:chOff x="216880" y="3471074"/>
            <a:chExt cx="702434" cy="860534"/>
          </a:xfrm>
        </p:grpSpPr>
        <p:sp>
          <p:nvSpPr>
            <p:cNvPr id="5" name="Rectangle 4"/>
            <p:cNvSpPr/>
            <p:nvPr/>
          </p:nvSpPr>
          <p:spPr>
            <a:xfrm>
              <a:off x="216881" y="3782968"/>
              <a:ext cx="702433" cy="54864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6880" y="3471074"/>
              <a:ext cx="702433" cy="271607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37" name="Rectangle 954">
              <a:extLst>
                <a:ext uri="{FF2B5EF4-FFF2-40B4-BE49-F238E27FC236}">
                  <a16:creationId xmlns:a16="http://schemas.microsoft.com/office/drawing/2014/main" id="{9D535D12-3148-487D-9228-04E6DCFD1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35" y="3531993"/>
              <a:ext cx="571412" cy="134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20450"/>
              <a:r>
                <a:rPr lang="en-US" altLang="en-US" sz="13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ContosoBank.com</a:t>
              </a:r>
            </a:p>
            <a:p>
              <a:pPr defTabSz="1220450"/>
              <a:r>
                <a:rPr lang="en-US" altLang="en-US" sz="13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environment</a:t>
              </a:r>
              <a:endParaRPr lang="en-US" altLang="en-US" sz="13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594986" y="1893863"/>
            <a:ext cx="2615313" cy="2560320"/>
            <a:chOff x="1405380" y="3471074"/>
            <a:chExt cx="1017885" cy="860534"/>
          </a:xfrm>
        </p:grpSpPr>
        <p:sp>
          <p:nvSpPr>
            <p:cNvPr id="38" name="Rectangle 37"/>
            <p:cNvSpPr/>
            <p:nvPr/>
          </p:nvSpPr>
          <p:spPr>
            <a:xfrm>
              <a:off x="1405380" y="3782968"/>
              <a:ext cx="1017885" cy="548640"/>
            </a:xfrm>
            <a:prstGeom prst="rect">
              <a:avLst/>
            </a:prstGeom>
            <a:solidFill>
              <a:srgbClr val="E6E6E6"/>
            </a:solidFill>
            <a:ln w="9525">
              <a:solidFill>
                <a:srgbClr val="C2C2C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05380" y="3471074"/>
              <a:ext cx="1017885" cy="271607"/>
            </a:xfrm>
            <a:prstGeom prst="rect">
              <a:avLst/>
            </a:prstGeom>
            <a:solidFill>
              <a:srgbClr val="DD3B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40" name="Rectangle 954">
              <a:extLst>
                <a:ext uri="{FF2B5EF4-FFF2-40B4-BE49-F238E27FC236}">
                  <a16:creationId xmlns:a16="http://schemas.microsoft.com/office/drawing/2014/main" id="{BA38697C-0B54-4D78-8114-95E75F2FF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652" y="3540626"/>
              <a:ext cx="694833" cy="134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20450"/>
              <a:r>
                <a:rPr lang="en-US" altLang="en-US" sz="13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Office 365 environment</a:t>
              </a:r>
              <a:endParaRPr lang="en-US" altLang="en-US" sz="13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61652" y="3822759"/>
              <a:ext cx="513769" cy="2224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61652" y="4076207"/>
              <a:ext cx="513769" cy="2224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70402" y="259718"/>
            <a:ext cx="2333028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Example: Cloud layout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58CF1-76D9-4605-9704-C0A726EA918E}"/>
              </a:ext>
            </a:extLst>
          </p:cNvPr>
          <p:cNvSpPr txBox="1"/>
          <p:nvPr/>
        </p:nvSpPr>
        <p:spPr>
          <a:xfrm>
            <a:off x="3594997" y="1732072"/>
            <a:ext cx="1302382" cy="21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1" dirty="0">
                <a:solidFill>
                  <a:schemeClr val="bg1"/>
                </a:solidFill>
              </a:rPr>
              <a:t>Office 365 environment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EC7E4C-C5DD-41DD-A93D-21F39E410B6D}"/>
              </a:ext>
            </a:extLst>
          </p:cNvPr>
          <p:cNvSpPr txBox="1"/>
          <p:nvPr/>
        </p:nvSpPr>
        <p:spPr>
          <a:xfrm>
            <a:off x="3045664" y="1118117"/>
            <a:ext cx="2296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Mail from Office 365 </a:t>
            </a:r>
          </a:p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to ContosoBank.com</a:t>
            </a:r>
          </a:p>
          <a:p>
            <a:r>
              <a:rPr 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Connectors are optional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7A4DAD-4878-475C-A2C4-BB2C554379A3}"/>
              </a:ext>
            </a:extLst>
          </p:cNvPr>
          <p:cNvSpPr txBox="1"/>
          <p:nvPr/>
        </p:nvSpPr>
        <p:spPr>
          <a:xfrm>
            <a:off x="356393" y="4881139"/>
            <a:ext cx="2566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Mail flow from</a:t>
            </a:r>
          </a:p>
          <a:p>
            <a:pPr algn="r"/>
            <a:r>
              <a:rPr lang="en-US" sz="1000" dirty="0"/>
              <a:t>ContosoBank.com to Office 365</a:t>
            </a:r>
          </a:p>
          <a:p>
            <a:pPr algn="r"/>
            <a:r>
              <a:rPr lang="en-US" sz="1000" b="1" dirty="0"/>
              <a:t>Connectors are optional</a:t>
            </a:r>
          </a:p>
        </p:txBody>
      </p:sp>
      <p:sp>
        <p:nvSpPr>
          <p:cNvPr id="20" name="Rectangle 954">
            <a:extLst>
              <a:ext uri="{FF2B5EF4-FFF2-40B4-BE49-F238E27FC236}">
                <a16:creationId xmlns:a16="http://schemas.microsoft.com/office/drawing/2014/main" id="{9F25AA57-5CF8-434B-AD8C-9C3B73746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945" y="3894023"/>
            <a:ext cx="9663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Current TLS</a:t>
            </a:r>
          </a:p>
          <a:p>
            <a:pPr algn="ctr" defTabSz="1220450"/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certificate</a:t>
            </a:r>
          </a:p>
        </p:txBody>
      </p:sp>
      <p:sp>
        <p:nvSpPr>
          <p:cNvPr id="21" name="Rectangle 954">
            <a:extLst>
              <a:ext uri="{FF2B5EF4-FFF2-40B4-BE49-F238E27FC236}">
                <a16:creationId xmlns:a16="http://schemas.microsoft.com/office/drawing/2014/main" id="{A860A355-E2C5-4961-8AEB-59B258A5E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794" y="3983390"/>
            <a:ext cx="9401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Office 365 TLS</a:t>
            </a:r>
          </a:p>
          <a:p>
            <a:pPr algn="ctr" defTabSz="1220450"/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certificate</a:t>
            </a:r>
          </a:p>
        </p:txBody>
      </p:sp>
      <p:sp>
        <p:nvSpPr>
          <p:cNvPr id="22" name="Rectangle 954">
            <a:extLst>
              <a:ext uri="{FF2B5EF4-FFF2-40B4-BE49-F238E27FC236}">
                <a16:creationId xmlns:a16="http://schemas.microsoft.com/office/drawing/2014/main" id="{C0321643-D71B-479C-9877-D10DB091D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185" y="3270609"/>
            <a:ext cx="6383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Connector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00DB5-15F4-D34B-B3D1-AB775598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51" y="3270609"/>
            <a:ext cx="368300" cy="4064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500C37A-FA22-B344-9007-FC83ACDF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016" y="3346977"/>
            <a:ext cx="3683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65A39F-17E0-A24E-98BB-62F889B2B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640" y="3410554"/>
            <a:ext cx="1181100" cy="10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8B548-0988-9444-953F-221822822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637" y="3148958"/>
            <a:ext cx="2667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1F19FD-0FF5-DC40-BBB6-E7BAD4BEB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930" y="3981048"/>
            <a:ext cx="1181100" cy="101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E780F4E-F5D2-B744-8FAE-5FCD5332E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367" y="3716223"/>
            <a:ext cx="266700" cy="355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13B6BE-D811-D440-BCF5-C9C05CC73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415" y="3181954"/>
            <a:ext cx="381000" cy="228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6CD658F-9B04-1E4D-BACD-8A29BA161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415" y="3910285"/>
            <a:ext cx="381000" cy="228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00B12E-59E2-B94E-982C-1DD52DB45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5447" y="1378552"/>
            <a:ext cx="127000" cy="2159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1B773DD-F8F3-8D4C-A051-C63DD30EC4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5447" y="3959240"/>
            <a:ext cx="127000" cy="1257300"/>
          </a:xfrm>
          <a:prstGeom prst="rect">
            <a:avLst/>
          </a:prstGeom>
        </p:spPr>
      </p:pic>
      <p:sp>
        <p:nvSpPr>
          <p:cNvPr id="91" name="Rectangle 954">
            <a:extLst>
              <a:ext uri="{FF2B5EF4-FFF2-40B4-BE49-F238E27FC236}">
                <a16:creationId xmlns:a16="http://schemas.microsoft.com/office/drawing/2014/main" id="{F54D11EF-CBA9-B34C-B55A-D17328A22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185" y="3965553"/>
            <a:ext cx="63837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1446221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75150" y="261481"/>
            <a:ext cx="2399431" cy="29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40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Example: Process steps layout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AE920789-3B41-4C5B-8C4C-00789DA24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56" y="4270806"/>
            <a:ext cx="2640183" cy="1696598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5EF2E80D-10E6-42FB-9F5D-C0A6BA0C7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56" y="3604657"/>
            <a:ext cx="2640183" cy="582880"/>
          </a:xfrm>
          <a:prstGeom prst="rect">
            <a:avLst/>
          </a:prstGeom>
          <a:solidFill>
            <a:srgbClr val="DC3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CA893A57-4880-42D2-8E7A-6FD6C2A46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62" y="5342890"/>
            <a:ext cx="993679" cy="38164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6C94DBCD-DFEF-4847-AA1C-8FDDC2DB9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62" y="4513672"/>
            <a:ext cx="993679" cy="6904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42" name="Rectangle 954">
            <a:extLst>
              <a:ext uri="{FF2B5EF4-FFF2-40B4-BE49-F238E27FC236}">
                <a16:creationId xmlns:a16="http://schemas.microsoft.com/office/drawing/2014/main" id="{69E61AA3-685A-4F16-B2BC-7A1869A8D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52" y="3771963"/>
            <a:ext cx="714696" cy="20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3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endParaRPr lang="en-US" altLang="en-US" sz="1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Rectangle 954">
            <a:extLst>
              <a:ext uri="{FF2B5EF4-FFF2-40B4-BE49-F238E27FC236}">
                <a16:creationId xmlns:a16="http://schemas.microsoft.com/office/drawing/2014/main" id="{E982D5BA-02AB-46E3-BB7B-C424431DD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699" y="5455631"/>
            <a:ext cx="79780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Text centered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10886AC1-9AA8-47D4-BA94-35194BAAE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57" y="1617446"/>
            <a:ext cx="5652143" cy="1820751"/>
          </a:xfrm>
          <a:prstGeom prst="rect">
            <a:avLst/>
          </a:prstGeom>
          <a:solidFill>
            <a:srgbClr val="E6E6E6"/>
          </a:solidFill>
          <a:ln>
            <a:noFill/>
          </a:ln>
          <a:extLst/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4783BA80-D347-4D0D-8C87-3C38CA588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57" y="902551"/>
            <a:ext cx="5652143" cy="625534"/>
          </a:xfrm>
          <a:prstGeom prst="rect">
            <a:avLst/>
          </a:prstGeom>
          <a:solidFill>
            <a:srgbClr val="0072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4812F62-59A0-49F7-BD1D-A9C10C1DE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44" y="1878085"/>
            <a:ext cx="1115832" cy="74096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FC13EA6C-7208-488B-85D4-F82F993EE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43" y="2767980"/>
            <a:ext cx="5126568" cy="4095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41" name="Rectangle 954">
            <a:extLst>
              <a:ext uri="{FF2B5EF4-FFF2-40B4-BE49-F238E27FC236}">
                <a16:creationId xmlns:a16="http://schemas.microsoft.com/office/drawing/2014/main" id="{8AA9035A-2D13-43A2-81C1-39EED08A8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043" y="1140242"/>
            <a:ext cx="76699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3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endParaRPr lang="en-US" altLang="en-US" sz="1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 954">
            <a:extLst>
              <a:ext uri="{FF2B5EF4-FFF2-40B4-BE49-F238E27FC236}">
                <a16:creationId xmlns:a16="http://schemas.microsoft.com/office/drawing/2014/main" id="{6DED55B6-CC6B-426E-B36E-55D23E57F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245" y="2038825"/>
            <a:ext cx="8266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dolor </a:t>
            </a:r>
          </a:p>
        </p:txBody>
      </p:sp>
      <p:sp>
        <p:nvSpPr>
          <p:cNvPr id="49" name="Rectangle 954">
            <a:extLst>
              <a:ext uri="{FF2B5EF4-FFF2-40B4-BE49-F238E27FC236}">
                <a16:creationId xmlns:a16="http://schemas.microsoft.com/office/drawing/2014/main" id="{764E8895-9BB5-4DDB-853C-D26619323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338" y="2898721"/>
            <a:ext cx="188777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48" name="Rectangle 8">
            <a:extLst>
              <a:ext uri="{FF2B5EF4-FFF2-40B4-BE49-F238E27FC236}">
                <a16:creationId xmlns:a16="http://schemas.microsoft.com/office/drawing/2014/main" id="{8D20B19A-8C8F-744D-A49C-609E8B40E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2949" y="1878085"/>
            <a:ext cx="1078293" cy="74096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49" name="Rectangle 954">
            <a:extLst>
              <a:ext uri="{FF2B5EF4-FFF2-40B4-BE49-F238E27FC236}">
                <a16:creationId xmlns:a16="http://schemas.microsoft.com/office/drawing/2014/main" id="{3BE56953-C2D1-CE41-B2B3-C1EA8D616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510" y="2038825"/>
            <a:ext cx="8266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dolor </a:t>
            </a:r>
          </a:p>
        </p:txBody>
      </p:sp>
      <p:sp>
        <p:nvSpPr>
          <p:cNvPr id="250" name="Rectangle 8">
            <a:extLst>
              <a:ext uri="{FF2B5EF4-FFF2-40B4-BE49-F238E27FC236}">
                <a16:creationId xmlns:a16="http://schemas.microsoft.com/office/drawing/2014/main" id="{AF4C17E3-F398-0349-B062-A8D93BE51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856" y="1878085"/>
            <a:ext cx="1115832" cy="74096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51" name="Rectangle 954">
            <a:extLst>
              <a:ext uri="{FF2B5EF4-FFF2-40B4-BE49-F238E27FC236}">
                <a16:creationId xmlns:a16="http://schemas.microsoft.com/office/drawing/2014/main" id="{B851894A-B563-F043-9050-8DFD4D1B9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672" y="2038825"/>
            <a:ext cx="8266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dolor </a:t>
            </a:r>
          </a:p>
        </p:txBody>
      </p:sp>
      <p:sp>
        <p:nvSpPr>
          <p:cNvPr id="252" name="Rectangle 8">
            <a:extLst>
              <a:ext uri="{FF2B5EF4-FFF2-40B4-BE49-F238E27FC236}">
                <a16:creationId xmlns:a16="http://schemas.microsoft.com/office/drawing/2014/main" id="{458B45FB-1273-064D-9E0A-CE81890A5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761" y="1878085"/>
            <a:ext cx="1193849" cy="74096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53" name="Rectangle 954">
            <a:extLst>
              <a:ext uri="{FF2B5EF4-FFF2-40B4-BE49-F238E27FC236}">
                <a16:creationId xmlns:a16="http://schemas.microsoft.com/office/drawing/2014/main" id="{40E299F0-BB7E-894B-8D2F-A3B3FA6C5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476" y="2038825"/>
            <a:ext cx="8266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dolor </a:t>
            </a:r>
          </a:p>
        </p:txBody>
      </p:sp>
      <p:pic>
        <p:nvPicPr>
          <p:cNvPr id="256" name="Picture 255">
            <a:extLst>
              <a:ext uri="{FF2B5EF4-FFF2-40B4-BE49-F238E27FC236}">
                <a16:creationId xmlns:a16="http://schemas.microsoft.com/office/drawing/2014/main" id="{6C4DA8FB-05F7-BA46-8B7D-AB4796BE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12" y="1935371"/>
            <a:ext cx="304800" cy="30480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1B59BC2-1079-9F4A-AA11-FA78ED6B60E3}"/>
              </a:ext>
            </a:extLst>
          </p:cNvPr>
          <p:cNvSpPr txBox="1"/>
          <p:nvPr/>
        </p:nvSpPr>
        <p:spPr>
          <a:xfrm>
            <a:off x="670701" y="1951040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</a:t>
            </a:r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01A8FC73-8431-0F45-89F0-571923FB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56" y="1935371"/>
            <a:ext cx="304800" cy="304800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6445C49B-66BA-0144-B3B3-6CACF3EDBDD0}"/>
              </a:ext>
            </a:extLst>
          </p:cNvPr>
          <p:cNvSpPr txBox="1"/>
          <p:nvPr/>
        </p:nvSpPr>
        <p:spPr>
          <a:xfrm>
            <a:off x="1974845" y="1951040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2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82FEFDF6-7629-4845-B18D-F4A61172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05" y="1935371"/>
            <a:ext cx="304800" cy="304800"/>
          </a:xfrm>
          <a:prstGeom prst="rect">
            <a:avLst/>
          </a:prstGeom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CD0FBA6D-A460-4A4B-B572-460BA7F871B1}"/>
              </a:ext>
            </a:extLst>
          </p:cNvPr>
          <p:cNvSpPr txBox="1"/>
          <p:nvPr/>
        </p:nvSpPr>
        <p:spPr>
          <a:xfrm>
            <a:off x="3271494" y="1951040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3</a:t>
            </a: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6958A419-3D2E-E541-BCA6-81E1E35A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424" y="1935371"/>
            <a:ext cx="304800" cy="304800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E23E4936-B462-1A41-B957-D4D559C55756}"/>
              </a:ext>
            </a:extLst>
          </p:cNvPr>
          <p:cNvSpPr txBox="1"/>
          <p:nvPr/>
        </p:nvSpPr>
        <p:spPr>
          <a:xfrm>
            <a:off x="4613113" y="1951040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E84030-DC53-E545-9A0C-FC5FCBBF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52" y="4591479"/>
            <a:ext cx="304800" cy="304800"/>
          </a:xfrm>
          <a:prstGeom prst="rect">
            <a:avLst/>
          </a:prstGeom>
        </p:spPr>
      </p:pic>
      <p:sp>
        <p:nvSpPr>
          <p:cNvPr id="264" name="Rectangle 954">
            <a:extLst>
              <a:ext uri="{FF2B5EF4-FFF2-40B4-BE49-F238E27FC236}">
                <a16:creationId xmlns:a16="http://schemas.microsoft.com/office/drawing/2014/main" id="{70E9AEF8-D5A2-E249-8C1B-4186A72A2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812" y="4737055"/>
            <a:ext cx="8266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dolor </a:t>
            </a:r>
          </a:p>
        </p:txBody>
      </p:sp>
      <p:sp>
        <p:nvSpPr>
          <p:cNvPr id="265" name="Rectangle 27">
            <a:extLst>
              <a:ext uri="{FF2B5EF4-FFF2-40B4-BE49-F238E27FC236}">
                <a16:creationId xmlns:a16="http://schemas.microsoft.com/office/drawing/2014/main" id="{0DEEA638-FB65-3846-9044-599EEB8F0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45" y="5342890"/>
            <a:ext cx="993679" cy="38164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66" name="Rectangle 28">
            <a:extLst>
              <a:ext uri="{FF2B5EF4-FFF2-40B4-BE49-F238E27FC236}">
                <a16:creationId xmlns:a16="http://schemas.microsoft.com/office/drawing/2014/main" id="{1ED15619-1501-A842-B87E-562CCC58F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984" y="4513672"/>
            <a:ext cx="993679" cy="6904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267" name="Rectangle 954">
            <a:extLst>
              <a:ext uri="{FF2B5EF4-FFF2-40B4-BE49-F238E27FC236}">
                <a16:creationId xmlns:a16="http://schemas.microsoft.com/office/drawing/2014/main" id="{B9469758-CD75-6D43-82BC-C9C17EAA8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237" y="4756342"/>
            <a:ext cx="7298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solidFill>
                  <a:srgbClr val="DC3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aligned</a:t>
            </a:r>
          </a:p>
          <a:p>
            <a:pPr defTabSz="1220450"/>
            <a:r>
              <a:rPr lang="en-US" altLang="en-US" sz="1000" dirty="0">
                <a:solidFill>
                  <a:srgbClr val="DC3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left</a:t>
            </a:r>
          </a:p>
        </p:txBody>
      </p:sp>
      <p:sp>
        <p:nvSpPr>
          <p:cNvPr id="268" name="Rectangle 954">
            <a:extLst>
              <a:ext uri="{FF2B5EF4-FFF2-40B4-BE49-F238E27FC236}">
                <a16:creationId xmlns:a16="http://schemas.microsoft.com/office/drawing/2014/main" id="{2ACE2C8D-C27B-8D4C-BB09-F1F1E0C8B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8308" y="5455631"/>
            <a:ext cx="87961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solidFill>
                  <a:srgbClr val="DC3C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centered</a:t>
            </a:r>
          </a:p>
        </p:txBody>
      </p:sp>
      <p:pic>
        <p:nvPicPr>
          <p:cNvPr id="270" name="Picture 269">
            <a:extLst>
              <a:ext uri="{FF2B5EF4-FFF2-40B4-BE49-F238E27FC236}">
                <a16:creationId xmlns:a16="http://schemas.microsoft.com/office/drawing/2014/main" id="{FAB58703-38C7-BC40-8C48-863C84543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030" y="4591479"/>
            <a:ext cx="304800" cy="304800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209B402B-F6D8-DD49-8830-2EFF93817F5E}"/>
              </a:ext>
            </a:extLst>
          </p:cNvPr>
          <p:cNvSpPr txBox="1"/>
          <p:nvPr/>
        </p:nvSpPr>
        <p:spPr>
          <a:xfrm>
            <a:off x="640721" y="4604301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C3963D2C-52BC-CE49-9562-3013FF05E47B}"/>
              </a:ext>
            </a:extLst>
          </p:cNvPr>
          <p:cNvSpPr txBox="1"/>
          <p:nvPr/>
        </p:nvSpPr>
        <p:spPr>
          <a:xfrm>
            <a:off x="1884904" y="4604301"/>
            <a:ext cx="263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08766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64416" y="242493"/>
            <a:ext cx="2146320" cy="29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40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Example: Active to inactive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97720" y="1400746"/>
            <a:ext cx="5036855" cy="4280526"/>
            <a:chOff x="220771" y="1524507"/>
            <a:chExt cx="2216917" cy="1844371"/>
          </a:xfrm>
        </p:grpSpPr>
        <p:grpSp>
          <p:nvGrpSpPr>
            <p:cNvPr id="10" name="Group 9"/>
            <p:cNvGrpSpPr/>
            <p:nvPr/>
          </p:nvGrpSpPr>
          <p:grpSpPr>
            <a:xfrm>
              <a:off x="220771" y="1524507"/>
              <a:ext cx="2216917" cy="1844371"/>
              <a:chOff x="221723" y="2025445"/>
              <a:chExt cx="2216917" cy="184437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21723" y="2025445"/>
                <a:ext cx="2216917" cy="1844371"/>
                <a:chOff x="221722" y="1523795"/>
                <a:chExt cx="2216917" cy="1844371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224613" y="1523795"/>
                  <a:ext cx="2214026" cy="259361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6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21722" y="1837845"/>
                  <a:ext cx="2214026" cy="1530321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04398" y="1891624"/>
                  <a:ext cx="948970" cy="13762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1338077" y="1891624"/>
                  <a:ext cx="1021887" cy="13762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387602" y="2185286"/>
                  <a:ext cx="790587" cy="464398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383589" y="2708621"/>
                  <a:ext cx="790587" cy="464398"/>
                </a:xfrm>
                <a:prstGeom prst="rect">
                  <a:avLst/>
                </a:prstGeom>
                <a:solidFill>
                  <a:srgbClr val="F6F6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279" name="Rectangle 954">
                  <a:extLst>
                    <a:ext uri="{FF2B5EF4-FFF2-40B4-BE49-F238E27FC236}">
                      <a16:creationId xmlns:a16="http://schemas.microsoft.com/office/drawing/2014/main" id="{CC7809CE-D380-4599-852B-2CB953148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5035" y="1971996"/>
                  <a:ext cx="455350" cy="1586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1220450"/>
                  <a:r>
                    <a:rPr lang="en-US" altLang="en-US" sz="10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 Dolor</a:t>
                  </a:r>
                </a:p>
              </p:txBody>
            </p:sp>
            <p:sp>
              <p:nvSpPr>
                <p:cNvPr id="272" name="Rectangle 954">
                  <a:extLst>
                    <a:ext uri="{FF2B5EF4-FFF2-40B4-BE49-F238E27FC236}">
                      <a16:creationId xmlns:a16="http://schemas.microsoft.com/office/drawing/2014/main" id="{85D89794-C872-436A-90C0-98F2B01A2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6726" y="1985098"/>
                  <a:ext cx="541772" cy="1586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1220450"/>
                  <a:r>
                    <a:rPr lang="en-US" altLang="en-US" sz="10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 Dolor</a:t>
                  </a:r>
                </a:p>
                <a:p>
                  <a:pPr defTabSz="1220450"/>
                  <a:r>
                    <a:rPr lang="en-US" altLang="en-US" sz="10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(Read only)</a:t>
                  </a:r>
                </a:p>
              </p:txBody>
            </p:sp>
            <p:sp>
              <p:nvSpPr>
                <p:cNvPr id="274" name="Rectangle 954">
                  <a:extLst>
                    <a:ext uri="{FF2B5EF4-FFF2-40B4-BE49-F238E27FC236}">
                      <a16:creationId xmlns:a16="http://schemas.microsoft.com/office/drawing/2014/main" id="{8D85965D-4D45-4E9A-B20B-8FC21F65E5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90" y="2472133"/>
                  <a:ext cx="752984" cy="1586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defTabSz="1220450"/>
                  <a:r>
                    <a:rPr lang="en-US" altLang="en-US" sz="10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 Dolor Sit </a:t>
                  </a:r>
                  <a:r>
                    <a:rPr lang="en-US" altLang="en-US" sz="1000" dirty="0" err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Amet</a:t>
                  </a:r>
                  <a:endPara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 algn="ctr" defTabSz="1220450"/>
                  <a:r>
                    <a:rPr lang="en-US" altLang="en-US" sz="10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 dolor</a:t>
                  </a:r>
                </a:p>
              </p:txBody>
            </p:sp>
            <p:sp>
              <p:nvSpPr>
                <p:cNvPr id="276" name="Rectangle 954">
                  <a:extLst>
                    <a:ext uri="{FF2B5EF4-FFF2-40B4-BE49-F238E27FC236}">
                      <a16:creationId xmlns:a16="http://schemas.microsoft.com/office/drawing/2014/main" id="{98EE9FCE-10AF-4A33-8375-AA9089DBC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103" y="2982439"/>
                  <a:ext cx="691584" cy="1586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defTabSz="1220450"/>
                  <a:r>
                    <a:rPr lang="en-US" altLang="en-US" sz="10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 Dolor Sit </a:t>
                  </a:r>
                  <a:r>
                    <a:rPr lang="en-US" altLang="en-US" sz="1000" dirty="0" err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Amet</a:t>
                  </a:r>
                  <a:endPara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 algn="ctr" defTabSz="1220450"/>
                  <a:r>
                    <a:rPr lang="en-US" altLang="en-US" sz="10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 dolor </a:t>
                  </a:r>
                  <a:r>
                    <a:rPr lang="en-US" altLang="en-US" sz="1000" dirty="0" err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amet</a:t>
                  </a:r>
                  <a:endPara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1440989" y="2708927"/>
                  <a:ext cx="790587" cy="464398"/>
                </a:xfrm>
                <a:prstGeom prst="rect">
                  <a:avLst/>
                </a:prstGeom>
                <a:solidFill>
                  <a:srgbClr val="CCE4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6"/>
                </a:p>
              </p:txBody>
            </p:sp>
            <p:sp>
              <p:nvSpPr>
                <p:cNvPr id="278" name="Rectangle 954">
                  <a:extLst>
                    <a:ext uri="{FF2B5EF4-FFF2-40B4-BE49-F238E27FC236}">
                      <a16:creationId xmlns:a16="http://schemas.microsoft.com/office/drawing/2014/main" id="{F5E61C98-2FA8-4D5F-A7D3-1A784E308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6478" y="2982439"/>
                  <a:ext cx="691584" cy="1586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defTabSz="1220450"/>
                  <a:r>
                    <a:rPr lang="en-US" altLang="en-US" sz="10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 Dolor Sit </a:t>
                  </a:r>
                  <a:r>
                    <a:rPr lang="en-US" altLang="en-US" sz="1000" dirty="0" err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Amet</a:t>
                  </a:r>
                  <a:endParaRPr lang="en-US" altLang="en-US" sz="10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  <a:p>
                  <a:pPr algn="ctr" defTabSz="1220450"/>
                  <a:r>
                    <a:rPr lang="en-US" altLang="en-US" sz="10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 dolor sit </a:t>
                  </a:r>
                  <a:r>
                    <a:rPr lang="en-US" altLang="en-US" sz="1000" dirty="0" err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amet</a:t>
                  </a:r>
                  <a:r>
                    <a:rPr lang="en-US" altLang="en-US" sz="1000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,</a:t>
                  </a:r>
                </a:p>
              </p:txBody>
            </p:sp>
          </p:grpSp>
          <p:sp>
            <p:nvSpPr>
              <p:cNvPr id="271" name="Rectangle 954">
                <a:extLst>
                  <a:ext uri="{FF2B5EF4-FFF2-40B4-BE49-F238E27FC236}">
                    <a16:creationId xmlns:a16="http://schemas.microsoft.com/office/drawing/2014/main" id="{0AE117B9-AFCE-4737-9BE9-5D66B44C0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43" y="2112013"/>
                <a:ext cx="327013" cy="103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20450"/>
                <a:r>
                  <a:rPr lang="en-US" altLang="en-US" sz="1300" b="1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Header</a:t>
                </a:r>
                <a:endParaRPr lang="en-US" altLang="en-US" sz="13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440038" y="2183601"/>
              <a:ext cx="790587" cy="464398"/>
            </a:xfrm>
            <a:prstGeom prst="rect">
              <a:avLst/>
            </a:prstGeom>
            <a:solidFill>
              <a:srgbClr val="CCE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277" name="Rectangle 954">
              <a:extLst>
                <a:ext uri="{FF2B5EF4-FFF2-40B4-BE49-F238E27FC236}">
                  <a16:creationId xmlns:a16="http://schemas.microsoft.com/office/drawing/2014/main" id="{BAEDED47-AAFC-4211-85EF-E94A8CB79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527" y="2472845"/>
              <a:ext cx="691584" cy="158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20450"/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endPara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1220450"/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consctetur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adispiscing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575B676-3A3F-1A45-B310-79746A3B5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01" y="2433735"/>
            <a:ext cx="5334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D2F40-DB0D-6549-9F64-B15051011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347" y="3077640"/>
            <a:ext cx="9779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F63A6-9821-0B4B-A312-3AA05DE17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754" y="4258428"/>
            <a:ext cx="3683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7EDA9-9102-E945-B8A6-A2DB4C02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775" y="2395501"/>
            <a:ext cx="5334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A26F69-221E-BC44-9A99-1C2FD4E97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510" y="3077640"/>
            <a:ext cx="977900" cy="419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7B6D5A-432C-0E4E-BBF7-11F8499338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7506" y="4258428"/>
            <a:ext cx="368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06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594" y="284944"/>
            <a:ext cx="1702721" cy="29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40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Example: Swim lanes</a:t>
            </a:r>
          </a:p>
        </p:txBody>
      </p:sp>
      <p:sp>
        <p:nvSpPr>
          <p:cNvPr id="12" name="Rectangle 954">
            <a:extLst>
              <a:ext uri="{FF2B5EF4-FFF2-40B4-BE49-F238E27FC236}">
                <a16:creationId xmlns:a16="http://schemas.microsoft.com/office/drawing/2014/main" id="{E69C9015-DC80-40D9-B277-A61A98159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9995" y="1144550"/>
            <a:ext cx="436472" cy="1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80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Header</a:t>
            </a:r>
            <a:endParaRPr lang="en-US" altLang="en-US" sz="80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1062" y="1067586"/>
            <a:ext cx="2654466" cy="4499016"/>
            <a:chOff x="1371413" y="1224404"/>
            <a:chExt cx="1006163" cy="2315849"/>
          </a:xfrm>
        </p:grpSpPr>
        <p:sp>
          <p:nvSpPr>
            <p:cNvPr id="3" name="Rectangle 2"/>
            <p:cNvSpPr/>
            <p:nvPr/>
          </p:nvSpPr>
          <p:spPr>
            <a:xfrm>
              <a:off x="1376291" y="1521401"/>
              <a:ext cx="1001285" cy="201885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472535" y="1622464"/>
              <a:ext cx="797751" cy="303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472535" y="2000842"/>
              <a:ext cx="797751" cy="303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472534" y="2377190"/>
              <a:ext cx="797751" cy="5776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472533" y="3033216"/>
              <a:ext cx="797751" cy="418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548168" y="2604980"/>
              <a:ext cx="644320" cy="29240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 dirty="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371413" y="1224404"/>
              <a:ext cx="1002863" cy="25409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 dirty="0"/>
            </a:p>
          </p:txBody>
        </p:sp>
        <p:sp>
          <p:nvSpPr>
            <p:cNvPr id="11" name="Rectangle 954">
              <a:extLst>
                <a:ext uri="{FF2B5EF4-FFF2-40B4-BE49-F238E27FC236}">
                  <a16:creationId xmlns:a16="http://schemas.microsoft.com/office/drawing/2014/main" id="{3D50534B-47C8-43AD-A974-59CF54D4F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843" y="1327351"/>
              <a:ext cx="327013" cy="102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20450"/>
              <a:r>
                <a:rPr lang="en-US" altLang="en-US" sz="13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Header</a:t>
              </a:r>
              <a:endParaRPr lang="en-US" altLang="en-US" sz="13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954">
              <a:extLst>
                <a:ext uri="{FF2B5EF4-FFF2-40B4-BE49-F238E27FC236}">
                  <a16:creationId xmlns:a16="http://schemas.microsoft.com/office/drawing/2014/main" id="{BF392D8D-E8FF-4D75-9283-5B707CB36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508" y="1699577"/>
              <a:ext cx="682851" cy="158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20450"/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pPr defTabSz="1220450"/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adipscing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Rectangle 954">
              <a:extLst>
                <a:ext uri="{FF2B5EF4-FFF2-40B4-BE49-F238E27FC236}">
                  <a16:creationId xmlns:a16="http://schemas.microsoft.com/office/drawing/2014/main" id="{6EAB3E3F-A0BC-4832-8F76-C599BDE49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1954" y="2665992"/>
              <a:ext cx="646405" cy="158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20450"/>
              <a:r>
                <a:rPr lang="en-US" alt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alt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alt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alt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alt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adipscing</a:t>
              </a:r>
              <a:r>
                <a:rPr lang="en-US" altLang="en-US" sz="1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alt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5" name="Rectangle 954">
              <a:extLst>
                <a:ext uri="{FF2B5EF4-FFF2-40B4-BE49-F238E27FC236}">
                  <a16:creationId xmlns:a16="http://schemas.microsoft.com/office/drawing/2014/main" id="{F6AAFE72-0C31-E44B-8AD9-71D751335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508" y="2081525"/>
              <a:ext cx="682851" cy="158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20450"/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pPr defTabSz="1220450"/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adipscing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1" name="Rectangle 954">
              <a:extLst>
                <a:ext uri="{FF2B5EF4-FFF2-40B4-BE49-F238E27FC236}">
                  <a16:creationId xmlns:a16="http://schemas.microsoft.com/office/drawing/2014/main" id="{B83CE89E-D4E6-D34A-ACE1-89B557B6C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508" y="2405602"/>
              <a:ext cx="682851" cy="158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20450"/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pPr defTabSz="1220450"/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adipscing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Rectangle 954">
              <a:extLst>
                <a:ext uri="{FF2B5EF4-FFF2-40B4-BE49-F238E27FC236}">
                  <a16:creationId xmlns:a16="http://schemas.microsoft.com/office/drawing/2014/main" id="{68877D4B-2579-1A4F-9CB8-A1EAE35E1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508" y="3154066"/>
              <a:ext cx="682851" cy="158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20450"/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</a:p>
            <a:p>
              <a:pPr defTabSz="1220450"/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adipscing</a:t>
              </a:r>
              <a:r>
                <a:rPr lang="en-US" alt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3553427" y="1067586"/>
            <a:ext cx="2742442" cy="4500542"/>
            <a:chOff x="1371413" y="1224404"/>
            <a:chExt cx="1006163" cy="2315849"/>
          </a:xfrm>
        </p:grpSpPr>
        <p:sp>
          <p:nvSpPr>
            <p:cNvPr id="183" name="Rectangle 182"/>
            <p:cNvSpPr/>
            <p:nvPr/>
          </p:nvSpPr>
          <p:spPr>
            <a:xfrm>
              <a:off x="1376291" y="1521401"/>
              <a:ext cx="1001285" cy="201885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472535" y="1622464"/>
              <a:ext cx="797751" cy="3033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472534" y="1987412"/>
              <a:ext cx="797751" cy="967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472533" y="3033216"/>
              <a:ext cx="797751" cy="418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561607" y="3099288"/>
              <a:ext cx="644320" cy="29240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 dirty="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71413" y="1224404"/>
              <a:ext cx="1002863" cy="25409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2047" tIns="61024" rIns="122047" bIns="61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6" dirty="0"/>
            </a:p>
          </p:txBody>
        </p:sp>
        <p:sp>
          <p:nvSpPr>
            <p:cNvPr id="190" name="Rectangle 954">
              <a:extLst>
                <a:ext uri="{FF2B5EF4-FFF2-40B4-BE49-F238E27FC236}">
                  <a16:creationId xmlns:a16="http://schemas.microsoft.com/office/drawing/2014/main" id="{3D50534B-47C8-43AD-A974-59CF54D4F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843" y="1327351"/>
              <a:ext cx="327013" cy="102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20450"/>
              <a:r>
                <a:rPr lang="en-US" altLang="en-US" sz="13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Header</a:t>
              </a:r>
              <a:endParaRPr lang="en-US" altLang="en-US" sz="13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CDBC6EC-5EE9-E844-A12D-BDD6FC39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67" y="2142613"/>
            <a:ext cx="1091096" cy="75903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FDA428EF-F030-7245-B356-9F51D8EE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67" y="2837039"/>
            <a:ext cx="1091096" cy="75903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06B2B771-4145-B546-91A5-106BFD42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67" y="5028148"/>
            <a:ext cx="1091096" cy="75903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507FA44D-FD30-994D-8CC5-90826C978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415" y="2015613"/>
            <a:ext cx="406400" cy="25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9C38E2-B724-7E4F-A906-E5077ABFB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86" y="1913716"/>
            <a:ext cx="520700" cy="304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241993-2B19-DC4C-8087-61F9D3D2BE78}"/>
              </a:ext>
            </a:extLst>
          </p:cNvPr>
          <p:cNvSpPr/>
          <p:nvPr/>
        </p:nvSpPr>
        <p:spPr>
          <a:xfrm>
            <a:off x="4136660" y="2180564"/>
            <a:ext cx="16033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220450"/>
            <a:r>
              <a:rPr lang="en-US" altLang="en-US" sz="100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altLang="en-US" sz="100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00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adipscing</a:t>
            </a:r>
            <a:r>
              <a:rPr lang="en-US" altLang="en-US" sz="100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000" dirty="0" err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endParaRPr lang="en-US" altLang="en-US" sz="1000" dirty="0">
              <a:solidFill>
                <a:srgbClr val="505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8" name="Rectangle 954">
            <a:extLst>
              <a:ext uri="{FF2B5EF4-FFF2-40B4-BE49-F238E27FC236}">
                <a16:creationId xmlns:a16="http://schemas.microsoft.com/office/drawing/2014/main" id="{14B65156-68BB-F146-9390-D975DD5B7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413" y="3389873"/>
            <a:ext cx="115564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duis</a:t>
            </a:r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defTabSz="1220450"/>
            <a:r>
              <a:rPr lang="en-US" alt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augue</a:t>
            </a:r>
            <a:r>
              <a:rPr lang="en-US" alt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metus</a:t>
            </a:r>
            <a:endParaRPr lang="en-US" alt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A822E8-83EF-BD41-881B-575167FC2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036" y="2804529"/>
            <a:ext cx="406400" cy="406400"/>
          </a:xfrm>
          <a:prstGeom prst="rect">
            <a:avLst/>
          </a:prstGeom>
        </p:spPr>
      </p:pic>
      <p:sp>
        <p:nvSpPr>
          <p:cNvPr id="200" name="Rectangle 954">
            <a:extLst>
              <a:ext uri="{FF2B5EF4-FFF2-40B4-BE49-F238E27FC236}">
                <a16:creationId xmlns:a16="http://schemas.microsoft.com/office/drawing/2014/main" id="{1F8A3243-6419-A540-924E-51297691A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68" y="4834643"/>
            <a:ext cx="1705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alt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alt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alt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adipscing</a:t>
            </a:r>
            <a:r>
              <a:rPr lang="en-US" alt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endParaRPr lang="en-US" alt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76A8262-C721-A340-8331-006A66190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851" y="1995660"/>
            <a:ext cx="304800" cy="30480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2EE05FB3-F165-D54B-8498-41DBF6057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851" y="2717020"/>
            <a:ext cx="304800" cy="30480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558D8FE6-B625-6C49-9634-08CF5EDC9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851" y="3651740"/>
            <a:ext cx="304800" cy="30480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8BA2DD45-016E-DB47-B5B0-21C7BCAEA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851" y="4809980"/>
            <a:ext cx="304800" cy="304800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61FB19A9-5A33-D24D-9AB3-4C8044085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637" y="4639974"/>
            <a:ext cx="304800" cy="3048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4515FD-B4F4-9548-9076-86E86D56F784}"/>
              </a:ext>
            </a:extLst>
          </p:cNvPr>
          <p:cNvSpPr txBox="1"/>
          <p:nvPr/>
        </p:nvSpPr>
        <p:spPr>
          <a:xfrm>
            <a:off x="481349" y="2013232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1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A48F582-97FF-D64C-A763-2650890A28F3}"/>
              </a:ext>
            </a:extLst>
          </p:cNvPr>
          <p:cNvSpPr txBox="1"/>
          <p:nvPr/>
        </p:nvSpPr>
        <p:spPr>
          <a:xfrm>
            <a:off x="481349" y="2734592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2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E8DDE2E-0086-AB41-B7A2-474A81B7BA21}"/>
              </a:ext>
            </a:extLst>
          </p:cNvPr>
          <p:cNvSpPr txBox="1"/>
          <p:nvPr/>
        </p:nvSpPr>
        <p:spPr>
          <a:xfrm>
            <a:off x="481349" y="3664232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3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48DBA8A-CA01-BD4E-906D-2F62EEE30319}"/>
              </a:ext>
            </a:extLst>
          </p:cNvPr>
          <p:cNvSpPr txBox="1"/>
          <p:nvPr/>
        </p:nvSpPr>
        <p:spPr>
          <a:xfrm>
            <a:off x="476269" y="4827552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4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4A2424D-AE59-BA47-ACBC-F85FEBC6E8FB}"/>
              </a:ext>
            </a:extLst>
          </p:cNvPr>
          <p:cNvSpPr txBox="1"/>
          <p:nvPr/>
        </p:nvSpPr>
        <p:spPr>
          <a:xfrm>
            <a:off x="3717309" y="4654832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3483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602413" cy="660241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6384" y="3008818"/>
            <a:ext cx="16439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Segoe WP" charset="0"/>
                <a:cs typeface="Segoe UI" panose="020B0502040204020203" pitchFamily="34" charset="0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83046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67434" y="254467"/>
            <a:ext cx="2281277" cy="29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40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Color guidelines for symbols</a:t>
            </a:r>
          </a:p>
        </p:txBody>
      </p:sp>
      <p:sp>
        <p:nvSpPr>
          <p:cNvPr id="9424" name="Rectangle 5">
            <a:extLst>
              <a:ext uri="{FF2B5EF4-FFF2-40B4-BE49-F238E27FC236}">
                <a16:creationId xmlns:a16="http://schemas.microsoft.com/office/drawing/2014/main" id="{E7B496E0-A892-4B65-B518-B68F195D9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35" y="2436706"/>
            <a:ext cx="625069" cy="18858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425" name="Rectangle 6">
            <a:extLst>
              <a:ext uri="{FF2B5EF4-FFF2-40B4-BE49-F238E27FC236}">
                <a16:creationId xmlns:a16="http://schemas.microsoft.com/office/drawing/2014/main" id="{D94D13D9-60B2-4AFB-A58E-346692AA6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77" y="2144301"/>
            <a:ext cx="328616" cy="18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201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</a:t>
            </a:r>
            <a:endParaRPr lang="en-US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32" name="Rectangle 13">
            <a:extLst>
              <a:ext uri="{FF2B5EF4-FFF2-40B4-BE49-F238E27FC236}">
                <a16:creationId xmlns:a16="http://schemas.microsoft.com/office/drawing/2014/main" id="{83A8D4B7-8EAB-46DA-B933-0F74787AB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8744" y="2144301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9433" name="Rectangle 14">
            <a:extLst>
              <a:ext uri="{FF2B5EF4-FFF2-40B4-BE49-F238E27FC236}">
                <a16:creationId xmlns:a16="http://schemas.microsoft.com/office/drawing/2014/main" id="{84ADC3CF-E0EE-46A3-A01F-76A2EA787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094" y="2144301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9434" name="Rectangle 15">
            <a:extLst>
              <a:ext uri="{FF2B5EF4-FFF2-40B4-BE49-F238E27FC236}">
                <a16:creationId xmlns:a16="http://schemas.microsoft.com/office/drawing/2014/main" id="{6E7A5B65-88E0-4924-AD27-52E75A0CC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827" y="2144301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9435" name="Rectangle 16">
            <a:extLst>
              <a:ext uri="{FF2B5EF4-FFF2-40B4-BE49-F238E27FC236}">
                <a16:creationId xmlns:a16="http://schemas.microsoft.com/office/drawing/2014/main" id="{3AF71228-C5F0-4544-BFB5-5EE054EE2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2751" y="2144301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9436" name="Rectangle 17">
            <a:extLst>
              <a:ext uri="{FF2B5EF4-FFF2-40B4-BE49-F238E27FC236}">
                <a16:creationId xmlns:a16="http://schemas.microsoft.com/office/drawing/2014/main" id="{8EB14375-E3D3-4D0E-A8A4-13D87BFDF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793" y="2144301"/>
            <a:ext cx="6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endParaRPr lang="en-US" altLang="en-US" dirty="0"/>
          </a:p>
        </p:txBody>
      </p:sp>
      <p:sp>
        <p:nvSpPr>
          <p:cNvPr id="9478" name="Rectangle 59">
            <a:extLst>
              <a:ext uri="{FF2B5EF4-FFF2-40B4-BE49-F238E27FC236}">
                <a16:creationId xmlns:a16="http://schemas.microsoft.com/office/drawing/2014/main" id="{658803B3-6767-4CA1-9222-06046AEFE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35" y="4017386"/>
            <a:ext cx="625069" cy="188580"/>
          </a:xfrm>
          <a:prstGeom prst="rect">
            <a:avLst/>
          </a:prstGeom>
          <a:solidFill>
            <a:srgbClr val="962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504" name="Rectangle 85">
            <a:extLst>
              <a:ext uri="{FF2B5EF4-FFF2-40B4-BE49-F238E27FC236}">
                <a16:creationId xmlns:a16="http://schemas.microsoft.com/office/drawing/2014/main" id="{D88351B6-7A29-4605-A275-B05DA12AC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873" y="4017386"/>
            <a:ext cx="622949" cy="188580"/>
          </a:xfrm>
          <a:prstGeom prst="rect">
            <a:avLst/>
          </a:prstGeom>
          <a:solidFill>
            <a:srgbClr val="1623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531" name="Rectangle 112">
            <a:extLst>
              <a:ext uri="{FF2B5EF4-FFF2-40B4-BE49-F238E27FC236}">
                <a16:creationId xmlns:a16="http://schemas.microsoft.com/office/drawing/2014/main" id="{5F4FD3C7-8F7E-4E3A-B23A-8DD1FA350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891" y="4017386"/>
            <a:ext cx="625069" cy="188580"/>
          </a:xfrm>
          <a:prstGeom prst="rect">
            <a:avLst/>
          </a:prstGeom>
          <a:solidFill>
            <a:srgbClr val="2B1F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561" name="Rectangle 142">
            <a:extLst>
              <a:ext uri="{FF2B5EF4-FFF2-40B4-BE49-F238E27FC236}">
                <a16:creationId xmlns:a16="http://schemas.microsoft.com/office/drawing/2014/main" id="{CCD6E2DB-E7A0-413A-BF6B-BFD4ADDA8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029" y="4017386"/>
            <a:ext cx="622949" cy="188580"/>
          </a:xfrm>
          <a:prstGeom prst="rect">
            <a:avLst/>
          </a:prstGeom>
          <a:solidFill>
            <a:srgbClr val="224B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588" name="Rectangle 169">
            <a:extLst>
              <a:ext uri="{FF2B5EF4-FFF2-40B4-BE49-F238E27FC236}">
                <a16:creationId xmlns:a16="http://schemas.microsoft.com/office/drawing/2014/main" id="{D9292665-B0F1-406C-9AE4-A224C90C3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048" y="4017386"/>
            <a:ext cx="625069" cy="188580"/>
          </a:xfrm>
          <a:prstGeom prst="rect">
            <a:avLst/>
          </a:prstGeom>
          <a:solidFill>
            <a:srgbClr val="2149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616" name="Rectangle 197">
            <a:extLst>
              <a:ext uri="{FF2B5EF4-FFF2-40B4-BE49-F238E27FC236}">
                <a16:creationId xmlns:a16="http://schemas.microsoft.com/office/drawing/2014/main" id="{C5ACC2E2-DBDD-46D6-AE5F-0E877833C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186" y="4017386"/>
            <a:ext cx="622949" cy="188580"/>
          </a:xfrm>
          <a:prstGeom prst="rect">
            <a:avLst/>
          </a:prstGeom>
          <a:solidFill>
            <a:srgbClr val="C0D5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48" name="Rectangle 230">
            <a:extLst>
              <a:ext uri="{FF2B5EF4-FFF2-40B4-BE49-F238E27FC236}">
                <a16:creationId xmlns:a16="http://schemas.microsoft.com/office/drawing/2014/main" id="{EA0C6452-CD29-4EFB-81AF-C86EF7438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146" y="2436706"/>
            <a:ext cx="625069" cy="188580"/>
          </a:xfrm>
          <a:prstGeom prst="rect">
            <a:avLst/>
          </a:prstGeom>
          <a:solidFill>
            <a:srgbClr val="0078D4"/>
          </a:solidFill>
          <a:ln>
            <a:noFill/>
          </a:ln>
          <a:extLst/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 dirty="0"/>
          </a:p>
        </p:txBody>
      </p:sp>
      <p:sp>
        <p:nvSpPr>
          <p:cNvPr id="9286" name="Rectangle 268">
            <a:extLst>
              <a:ext uri="{FF2B5EF4-FFF2-40B4-BE49-F238E27FC236}">
                <a16:creationId xmlns:a16="http://schemas.microsoft.com/office/drawing/2014/main" id="{AC6473C7-04EC-4AE1-994E-88CF3E0CC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284" y="2436706"/>
            <a:ext cx="622949" cy="188580"/>
          </a:xfrm>
          <a:prstGeom prst="rect">
            <a:avLst/>
          </a:prstGeom>
          <a:solidFill>
            <a:srgbClr val="DC3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318" name="Rectangle 300">
            <a:extLst>
              <a:ext uri="{FF2B5EF4-FFF2-40B4-BE49-F238E27FC236}">
                <a16:creationId xmlns:a16="http://schemas.microsoft.com/office/drawing/2014/main" id="{DD4ACCF7-E5F8-4662-9409-11EFA6E71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7815" y="2436706"/>
            <a:ext cx="622949" cy="188580"/>
          </a:xfrm>
          <a:prstGeom prst="rect">
            <a:avLst/>
          </a:pr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346" name="Rectangle 328">
            <a:extLst>
              <a:ext uri="{FF2B5EF4-FFF2-40B4-BE49-F238E27FC236}">
                <a16:creationId xmlns:a16="http://schemas.microsoft.com/office/drawing/2014/main" id="{450891EE-D5FB-475E-9386-CBF16C194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833" y="2436706"/>
            <a:ext cx="625069" cy="188580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373" name="Freeform 355">
            <a:extLst>
              <a:ext uri="{FF2B5EF4-FFF2-40B4-BE49-F238E27FC236}">
                <a16:creationId xmlns:a16="http://schemas.microsoft.com/office/drawing/2014/main" id="{1163D6C2-4C78-4463-9359-7914FC6C174D}"/>
              </a:ext>
            </a:extLst>
          </p:cNvPr>
          <p:cNvSpPr>
            <a:spLocks/>
          </p:cNvSpPr>
          <p:nvPr/>
        </p:nvSpPr>
        <p:spPr bwMode="auto">
          <a:xfrm>
            <a:off x="358091" y="2892265"/>
            <a:ext cx="599642" cy="57210"/>
          </a:xfrm>
          <a:custGeom>
            <a:avLst/>
            <a:gdLst>
              <a:gd name="T0" fmla="*/ 283 w 283"/>
              <a:gd name="T1" fmla="*/ 0 h 27"/>
              <a:gd name="T2" fmla="*/ 283 w 283"/>
              <a:gd name="T3" fmla="*/ 27 h 27"/>
              <a:gd name="T4" fmla="*/ 0 w 283"/>
              <a:gd name="T5" fmla="*/ 27 h 27"/>
              <a:gd name="T6" fmla="*/ 0 w 283"/>
              <a:gd name="T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3" h="27">
                <a:moveTo>
                  <a:pt x="283" y="0"/>
                </a:moveTo>
                <a:lnTo>
                  <a:pt x="283" y="27"/>
                </a:lnTo>
                <a:lnTo>
                  <a:pt x="0" y="27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2F2F2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374" name="Rectangle 356">
            <a:extLst>
              <a:ext uri="{FF2B5EF4-FFF2-40B4-BE49-F238E27FC236}">
                <a16:creationId xmlns:a16="http://schemas.microsoft.com/office/drawing/2014/main" id="{A2F03D5B-E19A-44F7-B759-56B6AB5E8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204" y="4017386"/>
            <a:ext cx="625069" cy="188580"/>
          </a:xfrm>
          <a:prstGeom prst="rect">
            <a:avLst/>
          </a:prstGeom>
          <a:solidFill>
            <a:srgbClr val="FBEF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406" name="Rectangle 388">
            <a:extLst>
              <a:ext uri="{FF2B5EF4-FFF2-40B4-BE49-F238E27FC236}">
                <a16:creationId xmlns:a16="http://schemas.microsoft.com/office/drawing/2014/main" id="{5E711FCE-5EC4-49A5-87AA-FFF4A9855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733" y="2436706"/>
            <a:ext cx="625069" cy="188580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08" name="Rectangle 491">
            <a:extLst>
              <a:ext uri="{FF2B5EF4-FFF2-40B4-BE49-F238E27FC236}">
                <a16:creationId xmlns:a16="http://schemas.microsoft.com/office/drawing/2014/main" id="{D9E00854-6CAA-46FE-BE60-0523F6A2E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43035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09" name="Rectangle 492">
            <a:extLst>
              <a:ext uri="{FF2B5EF4-FFF2-40B4-BE49-F238E27FC236}">
                <a16:creationId xmlns:a16="http://schemas.microsoft.com/office/drawing/2014/main" id="{BABB43B7-6912-4249-BD29-0E261CEF0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43035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10" name="Rectangle 493">
            <a:extLst>
              <a:ext uri="{FF2B5EF4-FFF2-40B4-BE49-F238E27FC236}">
                <a16:creationId xmlns:a16="http://schemas.microsoft.com/office/drawing/2014/main" id="{57DC5A19-20A0-48DF-9329-27F3F6373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43670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11" name="Rectangle 494">
            <a:extLst>
              <a:ext uri="{FF2B5EF4-FFF2-40B4-BE49-F238E27FC236}">
                <a16:creationId xmlns:a16="http://schemas.microsoft.com/office/drawing/2014/main" id="{94735E09-533E-4D18-9F3B-8D8D67064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43670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12" name="Rectangle 495">
            <a:extLst>
              <a:ext uri="{FF2B5EF4-FFF2-40B4-BE49-F238E27FC236}">
                <a16:creationId xmlns:a16="http://schemas.microsoft.com/office/drawing/2014/main" id="{C8EDF4D5-C5AB-46B0-AF0F-C5648B693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44306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13" name="Rectangle 496">
            <a:extLst>
              <a:ext uri="{FF2B5EF4-FFF2-40B4-BE49-F238E27FC236}">
                <a16:creationId xmlns:a16="http://schemas.microsoft.com/office/drawing/2014/main" id="{8D2458B8-612A-4983-AA3A-62D60CD53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44306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14" name="Rectangle 497">
            <a:extLst>
              <a:ext uri="{FF2B5EF4-FFF2-40B4-BE49-F238E27FC236}">
                <a16:creationId xmlns:a16="http://schemas.microsoft.com/office/drawing/2014/main" id="{63393C36-71A5-46B6-B9B7-572BA25C4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449421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15" name="Rectangle 498">
            <a:extLst>
              <a:ext uri="{FF2B5EF4-FFF2-40B4-BE49-F238E27FC236}">
                <a16:creationId xmlns:a16="http://schemas.microsoft.com/office/drawing/2014/main" id="{7547B1B7-B2A1-45A3-94BF-E48953560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449421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16" name="Rectangle 499">
            <a:extLst>
              <a:ext uri="{FF2B5EF4-FFF2-40B4-BE49-F238E27FC236}">
                <a16:creationId xmlns:a16="http://schemas.microsoft.com/office/drawing/2014/main" id="{C06AD036-7B3B-4886-9B6D-21ADB7814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45577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17" name="Rectangle 500">
            <a:extLst>
              <a:ext uri="{FF2B5EF4-FFF2-40B4-BE49-F238E27FC236}">
                <a16:creationId xmlns:a16="http://schemas.microsoft.com/office/drawing/2014/main" id="{4563656A-0BE9-44B5-BE4D-D28E86292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45577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18" name="Rectangle 501">
            <a:extLst>
              <a:ext uri="{FF2B5EF4-FFF2-40B4-BE49-F238E27FC236}">
                <a16:creationId xmlns:a16="http://schemas.microsoft.com/office/drawing/2014/main" id="{4041BF92-54B6-4D0C-9D55-C5235DFAF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46213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19" name="Rectangle 502">
            <a:extLst>
              <a:ext uri="{FF2B5EF4-FFF2-40B4-BE49-F238E27FC236}">
                <a16:creationId xmlns:a16="http://schemas.microsoft.com/office/drawing/2014/main" id="{2C363DEE-B8BB-4CD8-A6B3-6573D5D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46213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20" name="Rectangle 503">
            <a:extLst>
              <a:ext uri="{FF2B5EF4-FFF2-40B4-BE49-F238E27FC236}">
                <a16:creationId xmlns:a16="http://schemas.microsoft.com/office/drawing/2014/main" id="{68B1358F-5FDB-4881-80FA-F5AEF9CA8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46849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21" name="Rectangle 504">
            <a:extLst>
              <a:ext uri="{FF2B5EF4-FFF2-40B4-BE49-F238E27FC236}">
                <a16:creationId xmlns:a16="http://schemas.microsoft.com/office/drawing/2014/main" id="{05A7BF1E-A7A4-434A-AAE6-60885F403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46849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22" name="Rectangle 505">
            <a:extLst>
              <a:ext uri="{FF2B5EF4-FFF2-40B4-BE49-F238E27FC236}">
                <a16:creationId xmlns:a16="http://schemas.microsoft.com/office/drawing/2014/main" id="{DFD20B5F-AECA-452C-8BA6-53F6AA82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47484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23" name="Rectangle 506">
            <a:extLst>
              <a:ext uri="{FF2B5EF4-FFF2-40B4-BE49-F238E27FC236}">
                <a16:creationId xmlns:a16="http://schemas.microsoft.com/office/drawing/2014/main" id="{A7A1C690-AD02-4D44-97E2-0B60FDBF6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47484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24" name="Rectangle 507">
            <a:extLst>
              <a:ext uri="{FF2B5EF4-FFF2-40B4-BE49-F238E27FC236}">
                <a16:creationId xmlns:a16="http://schemas.microsoft.com/office/drawing/2014/main" id="{926A9228-DFB5-4D7C-B3F0-35DFA9BC7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48120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25" name="Rectangle 508">
            <a:extLst>
              <a:ext uri="{FF2B5EF4-FFF2-40B4-BE49-F238E27FC236}">
                <a16:creationId xmlns:a16="http://schemas.microsoft.com/office/drawing/2014/main" id="{2E3B655F-E13A-4101-803B-CEA2E9A31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48120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26" name="Rectangle 509">
            <a:extLst>
              <a:ext uri="{FF2B5EF4-FFF2-40B4-BE49-F238E27FC236}">
                <a16:creationId xmlns:a16="http://schemas.microsoft.com/office/drawing/2014/main" id="{E883A2A7-9723-4489-AE82-8963971A2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48756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27" name="Rectangle 510">
            <a:extLst>
              <a:ext uri="{FF2B5EF4-FFF2-40B4-BE49-F238E27FC236}">
                <a16:creationId xmlns:a16="http://schemas.microsoft.com/office/drawing/2014/main" id="{F0409157-44B2-4B11-BEA5-7B789B75C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48756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28" name="Rectangle 511">
            <a:extLst>
              <a:ext uri="{FF2B5EF4-FFF2-40B4-BE49-F238E27FC236}">
                <a16:creationId xmlns:a16="http://schemas.microsoft.com/office/drawing/2014/main" id="{D9624564-97AD-4643-A6E1-0D6783582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493916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29" name="Rectangle 512">
            <a:extLst>
              <a:ext uri="{FF2B5EF4-FFF2-40B4-BE49-F238E27FC236}">
                <a16:creationId xmlns:a16="http://schemas.microsoft.com/office/drawing/2014/main" id="{A15557F5-2A73-401B-9B93-C55A6692D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493916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30" name="Rectangle 513">
            <a:extLst>
              <a:ext uri="{FF2B5EF4-FFF2-40B4-BE49-F238E27FC236}">
                <a16:creationId xmlns:a16="http://schemas.microsoft.com/office/drawing/2014/main" id="{BCED73F8-B578-4918-9CAE-07AB9D9C1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0027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31" name="Rectangle 514">
            <a:extLst>
              <a:ext uri="{FF2B5EF4-FFF2-40B4-BE49-F238E27FC236}">
                <a16:creationId xmlns:a16="http://schemas.microsoft.com/office/drawing/2014/main" id="{68DA04FB-1B68-4BFB-913D-EC6648B65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0027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32" name="Rectangle 515">
            <a:extLst>
              <a:ext uri="{FF2B5EF4-FFF2-40B4-BE49-F238E27FC236}">
                <a16:creationId xmlns:a16="http://schemas.microsoft.com/office/drawing/2014/main" id="{BD92F2CB-D4B8-483B-B35B-625CA70D0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0663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33" name="Rectangle 516">
            <a:extLst>
              <a:ext uri="{FF2B5EF4-FFF2-40B4-BE49-F238E27FC236}">
                <a16:creationId xmlns:a16="http://schemas.microsoft.com/office/drawing/2014/main" id="{B575C208-A78A-4053-B18C-4B9BB974F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0663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34" name="Rectangle 517">
            <a:extLst>
              <a:ext uri="{FF2B5EF4-FFF2-40B4-BE49-F238E27FC236}">
                <a16:creationId xmlns:a16="http://schemas.microsoft.com/office/drawing/2014/main" id="{03D12FB7-2006-4325-A481-83C62DB9B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1298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35" name="Rectangle 518">
            <a:extLst>
              <a:ext uri="{FF2B5EF4-FFF2-40B4-BE49-F238E27FC236}">
                <a16:creationId xmlns:a16="http://schemas.microsoft.com/office/drawing/2014/main" id="{969E3039-4D09-45AA-9E24-E3CCF7DD8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1298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36" name="Rectangle 519">
            <a:extLst>
              <a:ext uri="{FF2B5EF4-FFF2-40B4-BE49-F238E27FC236}">
                <a16:creationId xmlns:a16="http://schemas.microsoft.com/office/drawing/2014/main" id="{BAC5BEF3-38D1-49BB-99E8-2D0FFABF3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19343"/>
            <a:ext cx="6357" cy="4238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37" name="Rectangle 520">
            <a:extLst>
              <a:ext uri="{FF2B5EF4-FFF2-40B4-BE49-F238E27FC236}">
                <a16:creationId xmlns:a16="http://schemas.microsoft.com/office/drawing/2014/main" id="{0FC09042-7203-4BD7-909F-685C18FF8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19343"/>
            <a:ext cx="6357" cy="4238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38" name="Rectangle 521">
            <a:extLst>
              <a:ext uri="{FF2B5EF4-FFF2-40B4-BE49-F238E27FC236}">
                <a16:creationId xmlns:a16="http://schemas.microsoft.com/office/drawing/2014/main" id="{B9B81B1D-D205-4B3C-8C7D-ACFE28641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23581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39" name="Rectangle 522">
            <a:extLst>
              <a:ext uri="{FF2B5EF4-FFF2-40B4-BE49-F238E27FC236}">
                <a16:creationId xmlns:a16="http://schemas.microsoft.com/office/drawing/2014/main" id="{F062B887-E80C-4A7B-9919-B0238F005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23581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40" name="Rectangle 523">
            <a:extLst>
              <a:ext uri="{FF2B5EF4-FFF2-40B4-BE49-F238E27FC236}">
                <a16:creationId xmlns:a16="http://schemas.microsoft.com/office/drawing/2014/main" id="{B562C1B3-DA21-4EFE-B3FD-4B5AD44F9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29938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41" name="Rectangle 524">
            <a:extLst>
              <a:ext uri="{FF2B5EF4-FFF2-40B4-BE49-F238E27FC236}">
                <a16:creationId xmlns:a16="http://schemas.microsoft.com/office/drawing/2014/main" id="{A11BE610-5314-4A55-8257-D961DB6D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29938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42" name="Rectangle 525">
            <a:extLst>
              <a:ext uri="{FF2B5EF4-FFF2-40B4-BE49-F238E27FC236}">
                <a16:creationId xmlns:a16="http://schemas.microsoft.com/office/drawing/2014/main" id="{2BC69E5F-8A40-4FD2-A343-40880112A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3629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43" name="Rectangle 526">
            <a:extLst>
              <a:ext uri="{FF2B5EF4-FFF2-40B4-BE49-F238E27FC236}">
                <a16:creationId xmlns:a16="http://schemas.microsoft.com/office/drawing/2014/main" id="{BAEECDED-9AF3-4CA6-BDCF-474AD1950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3629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44" name="Rectangle 527">
            <a:extLst>
              <a:ext uri="{FF2B5EF4-FFF2-40B4-BE49-F238E27FC236}">
                <a16:creationId xmlns:a16="http://schemas.microsoft.com/office/drawing/2014/main" id="{39F91E0C-8737-4EBA-BDF6-17C74A539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42651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45" name="Rectangle 528">
            <a:extLst>
              <a:ext uri="{FF2B5EF4-FFF2-40B4-BE49-F238E27FC236}">
                <a16:creationId xmlns:a16="http://schemas.microsoft.com/office/drawing/2014/main" id="{B1464727-76E7-4B6B-A02F-2B2A88205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42651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46" name="Rectangle 529">
            <a:extLst>
              <a:ext uri="{FF2B5EF4-FFF2-40B4-BE49-F238E27FC236}">
                <a16:creationId xmlns:a16="http://schemas.microsoft.com/office/drawing/2014/main" id="{CA12B6EA-8647-4B06-A136-E33C5FEA5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4900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47" name="Rectangle 530">
            <a:extLst>
              <a:ext uri="{FF2B5EF4-FFF2-40B4-BE49-F238E27FC236}">
                <a16:creationId xmlns:a16="http://schemas.microsoft.com/office/drawing/2014/main" id="{515922F6-1C16-405B-8CE5-54DB97C2C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4900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48" name="Rectangle 531">
            <a:extLst>
              <a:ext uri="{FF2B5EF4-FFF2-40B4-BE49-F238E27FC236}">
                <a16:creationId xmlns:a16="http://schemas.microsoft.com/office/drawing/2014/main" id="{FBDEE161-110A-4FBA-AED3-82F6EF6A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5536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49" name="Rectangle 532">
            <a:extLst>
              <a:ext uri="{FF2B5EF4-FFF2-40B4-BE49-F238E27FC236}">
                <a16:creationId xmlns:a16="http://schemas.microsoft.com/office/drawing/2014/main" id="{7757916A-4A15-4DAD-92C4-432C02CA6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5536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50" name="Rectangle 533">
            <a:extLst>
              <a:ext uri="{FF2B5EF4-FFF2-40B4-BE49-F238E27FC236}">
                <a16:creationId xmlns:a16="http://schemas.microsoft.com/office/drawing/2014/main" id="{6963ADBD-C965-4541-B644-4888A0679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6172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51" name="Rectangle 534">
            <a:extLst>
              <a:ext uri="{FF2B5EF4-FFF2-40B4-BE49-F238E27FC236}">
                <a16:creationId xmlns:a16="http://schemas.microsoft.com/office/drawing/2014/main" id="{745FFC8D-CDF8-45EF-A40B-FA5FB7984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6172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52" name="Rectangle 535">
            <a:extLst>
              <a:ext uri="{FF2B5EF4-FFF2-40B4-BE49-F238E27FC236}">
                <a16:creationId xmlns:a16="http://schemas.microsoft.com/office/drawing/2014/main" id="{483F973B-CD1F-4555-AF4D-BD80674CD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68078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53" name="Rectangle 536">
            <a:extLst>
              <a:ext uri="{FF2B5EF4-FFF2-40B4-BE49-F238E27FC236}">
                <a16:creationId xmlns:a16="http://schemas.microsoft.com/office/drawing/2014/main" id="{5459AF46-49F3-4843-8599-2B527EF86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68078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54" name="Rectangle 537">
            <a:extLst>
              <a:ext uri="{FF2B5EF4-FFF2-40B4-BE49-F238E27FC236}">
                <a16:creationId xmlns:a16="http://schemas.microsoft.com/office/drawing/2014/main" id="{3B57F443-226C-4ADD-8B00-F0721DF42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7443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55" name="Rectangle 538">
            <a:extLst>
              <a:ext uri="{FF2B5EF4-FFF2-40B4-BE49-F238E27FC236}">
                <a16:creationId xmlns:a16="http://schemas.microsoft.com/office/drawing/2014/main" id="{8E79DBF1-BAB0-41D2-90B4-AECA30F74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7443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56" name="Rectangle 539">
            <a:extLst>
              <a:ext uri="{FF2B5EF4-FFF2-40B4-BE49-F238E27FC236}">
                <a16:creationId xmlns:a16="http://schemas.microsoft.com/office/drawing/2014/main" id="{159E7530-6A05-4A40-A5D9-430C775D3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80791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57" name="Rectangle 540">
            <a:extLst>
              <a:ext uri="{FF2B5EF4-FFF2-40B4-BE49-F238E27FC236}">
                <a16:creationId xmlns:a16="http://schemas.microsoft.com/office/drawing/2014/main" id="{89133535-76C9-48A1-AB65-02205AFBF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80791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58" name="Rectangle 541">
            <a:extLst>
              <a:ext uri="{FF2B5EF4-FFF2-40B4-BE49-F238E27FC236}">
                <a16:creationId xmlns:a16="http://schemas.microsoft.com/office/drawing/2014/main" id="{2064BF8C-4355-45E6-B997-265D38685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8714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59" name="Rectangle 542">
            <a:extLst>
              <a:ext uri="{FF2B5EF4-FFF2-40B4-BE49-F238E27FC236}">
                <a16:creationId xmlns:a16="http://schemas.microsoft.com/office/drawing/2014/main" id="{848A6ECE-5FCF-4EF6-A20C-674BC6D9A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8714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60" name="Rectangle 543">
            <a:extLst>
              <a:ext uri="{FF2B5EF4-FFF2-40B4-BE49-F238E27FC236}">
                <a16:creationId xmlns:a16="http://schemas.microsoft.com/office/drawing/2014/main" id="{2918F3A1-47F7-4C52-B426-DB80FA045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9350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61" name="Rectangle 544">
            <a:extLst>
              <a:ext uri="{FF2B5EF4-FFF2-40B4-BE49-F238E27FC236}">
                <a16:creationId xmlns:a16="http://schemas.microsoft.com/office/drawing/2014/main" id="{DECA056B-176F-4383-ACFF-FC2648EF6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9350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62" name="Rectangle 545">
            <a:extLst>
              <a:ext uri="{FF2B5EF4-FFF2-40B4-BE49-F238E27FC236}">
                <a16:creationId xmlns:a16="http://schemas.microsoft.com/office/drawing/2014/main" id="{CAA69279-FE93-416F-88AB-5FC03E8FC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59986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63" name="Rectangle 546">
            <a:extLst>
              <a:ext uri="{FF2B5EF4-FFF2-40B4-BE49-F238E27FC236}">
                <a16:creationId xmlns:a16="http://schemas.microsoft.com/office/drawing/2014/main" id="{AB2BD77F-F2D4-4726-B8E1-13AC4064E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59986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64" name="Rectangle 547">
            <a:extLst>
              <a:ext uri="{FF2B5EF4-FFF2-40B4-BE49-F238E27FC236}">
                <a16:creationId xmlns:a16="http://schemas.microsoft.com/office/drawing/2014/main" id="{B97FEBCE-F573-4884-B585-8059EBFA2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60621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65" name="Rectangle 548">
            <a:extLst>
              <a:ext uri="{FF2B5EF4-FFF2-40B4-BE49-F238E27FC236}">
                <a16:creationId xmlns:a16="http://schemas.microsoft.com/office/drawing/2014/main" id="{F357CF01-2356-40B6-B42B-7CB7B8801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60621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66" name="Rectangle 549">
            <a:extLst>
              <a:ext uri="{FF2B5EF4-FFF2-40B4-BE49-F238E27FC236}">
                <a16:creationId xmlns:a16="http://schemas.microsoft.com/office/drawing/2014/main" id="{CE691385-83BA-4BE7-9A5F-739BC87DA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61257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67" name="Rectangle 550">
            <a:extLst>
              <a:ext uri="{FF2B5EF4-FFF2-40B4-BE49-F238E27FC236}">
                <a16:creationId xmlns:a16="http://schemas.microsoft.com/office/drawing/2014/main" id="{D29CCE68-C187-436C-AC9B-2627C6EA1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61257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68" name="Rectangle 551">
            <a:extLst>
              <a:ext uri="{FF2B5EF4-FFF2-40B4-BE49-F238E27FC236}">
                <a16:creationId xmlns:a16="http://schemas.microsoft.com/office/drawing/2014/main" id="{D3D4E380-FDD6-46D3-B299-33270D931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618931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69" name="Rectangle 552">
            <a:extLst>
              <a:ext uri="{FF2B5EF4-FFF2-40B4-BE49-F238E27FC236}">
                <a16:creationId xmlns:a16="http://schemas.microsoft.com/office/drawing/2014/main" id="{9E8A5A2C-3F89-4804-AAEA-2FB58BCA8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618931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70" name="Rectangle 553">
            <a:extLst>
              <a:ext uri="{FF2B5EF4-FFF2-40B4-BE49-F238E27FC236}">
                <a16:creationId xmlns:a16="http://schemas.microsoft.com/office/drawing/2014/main" id="{3B33317E-63E9-478D-96F9-B890ADD74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4107" y="262528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71" name="Rectangle 554">
            <a:extLst>
              <a:ext uri="{FF2B5EF4-FFF2-40B4-BE49-F238E27FC236}">
                <a16:creationId xmlns:a16="http://schemas.microsoft.com/office/drawing/2014/main" id="{AAFEC6C2-3744-49FC-99EC-8835BBBCC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63" y="262528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72" name="Rectangle 555">
            <a:extLst>
              <a:ext uri="{FF2B5EF4-FFF2-40B4-BE49-F238E27FC236}">
                <a16:creationId xmlns:a16="http://schemas.microsoft.com/office/drawing/2014/main" id="{8DC09EF8-C513-4808-B8BD-4D47E0AD5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43035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73" name="Rectangle 556">
            <a:extLst>
              <a:ext uri="{FF2B5EF4-FFF2-40B4-BE49-F238E27FC236}">
                <a16:creationId xmlns:a16="http://schemas.microsoft.com/office/drawing/2014/main" id="{2AB3E550-8C25-4167-98D0-8C0E48B0B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43035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74" name="Rectangle 557">
            <a:extLst>
              <a:ext uri="{FF2B5EF4-FFF2-40B4-BE49-F238E27FC236}">
                <a16:creationId xmlns:a16="http://schemas.microsoft.com/office/drawing/2014/main" id="{CD9CF955-F427-483E-8905-4D91C22B7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43670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75" name="Rectangle 558">
            <a:extLst>
              <a:ext uri="{FF2B5EF4-FFF2-40B4-BE49-F238E27FC236}">
                <a16:creationId xmlns:a16="http://schemas.microsoft.com/office/drawing/2014/main" id="{B74A4FDB-F3B0-433E-B92C-748CFAA3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43670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76" name="Rectangle 559">
            <a:extLst>
              <a:ext uri="{FF2B5EF4-FFF2-40B4-BE49-F238E27FC236}">
                <a16:creationId xmlns:a16="http://schemas.microsoft.com/office/drawing/2014/main" id="{8E00737C-9478-4311-BF13-FCDD210BF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44306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77" name="Rectangle 560">
            <a:extLst>
              <a:ext uri="{FF2B5EF4-FFF2-40B4-BE49-F238E27FC236}">
                <a16:creationId xmlns:a16="http://schemas.microsoft.com/office/drawing/2014/main" id="{C1039AE3-FB97-4599-A2A7-0490C0B0C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44306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78" name="Rectangle 561">
            <a:extLst>
              <a:ext uri="{FF2B5EF4-FFF2-40B4-BE49-F238E27FC236}">
                <a16:creationId xmlns:a16="http://schemas.microsoft.com/office/drawing/2014/main" id="{DB1CC9F7-8E2B-4FF3-B03B-FBAE3A2F0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449421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79" name="Rectangle 562">
            <a:extLst>
              <a:ext uri="{FF2B5EF4-FFF2-40B4-BE49-F238E27FC236}">
                <a16:creationId xmlns:a16="http://schemas.microsoft.com/office/drawing/2014/main" id="{B83E7207-BF26-44FC-801F-146684167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449421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80" name="Rectangle 563">
            <a:extLst>
              <a:ext uri="{FF2B5EF4-FFF2-40B4-BE49-F238E27FC236}">
                <a16:creationId xmlns:a16="http://schemas.microsoft.com/office/drawing/2014/main" id="{7EAE71CB-DEFE-43F5-B706-F87A33840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45577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81" name="Rectangle 564">
            <a:extLst>
              <a:ext uri="{FF2B5EF4-FFF2-40B4-BE49-F238E27FC236}">
                <a16:creationId xmlns:a16="http://schemas.microsoft.com/office/drawing/2014/main" id="{AFB678BB-D263-46DF-9D51-983C6E641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45577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82" name="Rectangle 565">
            <a:extLst>
              <a:ext uri="{FF2B5EF4-FFF2-40B4-BE49-F238E27FC236}">
                <a16:creationId xmlns:a16="http://schemas.microsoft.com/office/drawing/2014/main" id="{A124DCE6-22FD-4F20-9306-BC9580BA5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46213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83" name="Rectangle 566">
            <a:extLst>
              <a:ext uri="{FF2B5EF4-FFF2-40B4-BE49-F238E27FC236}">
                <a16:creationId xmlns:a16="http://schemas.microsoft.com/office/drawing/2014/main" id="{E2179744-F385-4E6D-B7F7-E69A65F52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46213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84" name="Rectangle 567">
            <a:extLst>
              <a:ext uri="{FF2B5EF4-FFF2-40B4-BE49-F238E27FC236}">
                <a16:creationId xmlns:a16="http://schemas.microsoft.com/office/drawing/2014/main" id="{EF8E3635-150B-448B-99D2-5A8F50AF0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46849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85" name="Rectangle 568">
            <a:extLst>
              <a:ext uri="{FF2B5EF4-FFF2-40B4-BE49-F238E27FC236}">
                <a16:creationId xmlns:a16="http://schemas.microsoft.com/office/drawing/2014/main" id="{987DB1A4-0046-4510-9929-4AACFF678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46849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86" name="Rectangle 569">
            <a:extLst>
              <a:ext uri="{FF2B5EF4-FFF2-40B4-BE49-F238E27FC236}">
                <a16:creationId xmlns:a16="http://schemas.microsoft.com/office/drawing/2014/main" id="{BA60E65D-0154-4B3B-B2E0-637CD8A75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47484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87" name="Rectangle 570">
            <a:extLst>
              <a:ext uri="{FF2B5EF4-FFF2-40B4-BE49-F238E27FC236}">
                <a16:creationId xmlns:a16="http://schemas.microsoft.com/office/drawing/2014/main" id="{5F62CA99-7C12-4471-BE21-54676D05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47484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88" name="Rectangle 571">
            <a:extLst>
              <a:ext uri="{FF2B5EF4-FFF2-40B4-BE49-F238E27FC236}">
                <a16:creationId xmlns:a16="http://schemas.microsoft.com/office/drawing/2014/main" id="{F9D02B41-EC29-4B71-ACC3-5BEC0C279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48120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89" name="Rectangle 572">
            <a:extLst>
              <a:ext uri="{FF2B5EF4-FFF2-40B4-BE49-F238E27FC236}">
                <a16:creationId xmlns:a16="http://schemas.microsoft.com/office/drawing/2014/main" id="{B4B74E82-265E-4E79-A33C-E410FA2F5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48120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90" name="Rectangle 573">
            <a:extLst>
              <a:ext uri="{FF2B5EF4-FFF2-40B4-BE49-F238E27FC236}">
                <a16:creationId xmlns:a16="http://schemas.microsoft.com/office/drawing/2014/main" id="{13182C67-BA32-4B74-B3CE-2C0786E26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48756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91" name="Rectangle 574">
            <a:extLst>
              <a:ext uri="{FF2B5EF4-FFF2-40B4-BE49-F238E27FC236}">
                <a16:creationId xmlns:a16="http://schemas.microsoft.com/office/drawing/2014/main" id="{EBE7E9F0-8160-471A-BFA3-6C9C71761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48756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92" name="Rectangle 575">
            <a:extLst>
              <a:ext uri="{FF2B5EF4-FFF2-40B4-BE49-F238E27FC236}">
                <a16:creationId xmlns:a16="http://schemas.microsoft.com/office/drawing/2014/main" id="{836D157F-99CA-4239-8179-BD00DD3E5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493916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93" name="Rectangle 576">
            <a:extLst>
              <a:ext uri="{FF2B5EF4-FFF2-40B4-BE49-F238E27FC236}">
                <a16:creationId xmlns:a16="http://schemas.microsoft.com/office/drawing/2014/main" id="{CEF7F1E0-2782-4DBD-9208-FEAEDA066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493916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94" name="Rectangle 577">
            <a:extLst>
              <a:ext uri="{FF2B5EF4-FFF2-40B4-BE49-F238E27FC236}">
                <a16:creationId xmlns:a16="http://schemas.microsoft.com/office/drawing/2014/main" id="{16AC4A26-F9EC-47EE-85EA-B0E388ECF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0027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95" name="Rectangle 578">
            <a:extLst>
              <a:ext uri="{FF2B5EF4-FFF2-40B4-BE49-F238E27FC236}">
                <a16:creationId xmlns:a16="http://schemas.microsoft.com/office/drawing/2014/main" id="{89B9663F-2557-4B16-990C-BE3147CA4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0027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96" name="Rectangle 579">
            <a:extLst>
              <a:ext uri="{FF2B5EF4-FFF2-40B4-BE49-F238E27FC236}">
                <a16:creationId xmlns:a16="http://schemas.microsoft.com/office/drawing/2014/main" id="{F58BA0EE-1F8F-4CD9-ADAF-A06EA6004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0663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97" name="Rectangle 580">
            <a:extLst>
              <a:ext uri="{FF2B5EF4-FFF2-40B4-BE49-F238E27FC236}">
                <a16:creationId xmlns:a16="http://schemas.microsoft.com/office/drawing/2014/main" id="{BC1FF6A8-0E09-4E56-83DB-7A9E25D86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0663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98" name="Rectangle 581">
            <a:extLst>
              <a:ext uri="{FF2B5EF4-FFF2-40B4-BE49-F238E27FC236}">
                <a16:creationId xmlns:a16="http://schemas.microsoft.com/office/drawing/2014/main" id="{A048205D-0BF6-465B-AE20-F6081200A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1298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199" name="Rectangle 582">
            <a:extLst>
              <a:ext uri="{FF2B5EF4-FFF2-40B4-BE49-F238E27FC236}">
                <a16:creationId xmlns:a16="http://schemas.microsoft.com/office/drawing/2014/main" id="{5171711D-C385-48EC-9317-2D5FCB1F1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1298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00" name="Rectangle 583">
            <a:extLst>
              <a:ext uri="{FF2B5EF4-FFF2-40B4-BE49-F238E27FC236}">
                <a16:creationId xmlns:a16="http://schemas.microsoft.com/office/drawing/2014/main" id="{8E1B4EEA-410D-49ED-9837-42C930EB2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19343"/>
            <a:ext cx="6357" cy="4238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01" name="Rectangle 584">
            <a:extLst>
              <a:ext uri="{FF2B5EF4-FFF2-40B4-BE49-F238E27FC236}">
                <a16:creationId xmlns:a16="http://schemas.microsoft.com/office/drawing/2014/main" id="{64388F61-9687-4A99-B869-870CE095D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19343"/>
            <a:ext cx="6357" cy="4238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02" name="Rectangle 585">
            <a:extLst>
              <a:ext uri="{FF2B5EF4-FFF2-40B4-BE49-F238E27FC236}">
                <a16:creationId xmlns:a16="http://schemas.microsoft.com/office/drawing/2014/main" id="{99E15A1C-3266-4DC6-8779-FD36772BD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23581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03" name="Rectangle 586">
            <a:extLst>
              <a:ext uri="{FF2B5EF4-FFF2-40B4-BE49-F238E27FC236}">
                <a16:creationId xmlns:a16="http://schemas.microsoft.com/office/drawing/2014/main" id="{8088F457-08C2-4583-B3B1-1A1DE0567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23581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04" name="Rectangle 587">
            <a:extLst>
              <a:ext uri="{FF2B5EF4-FFF2-40B4-BE49-F238E27FC236}">
                <a16:creationId xmlns:a16="http://schemas.microsoft.com/office/drawing/2014/main" id="{E0F17DCC-8433-4338-B89C-24AA5CE1B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29938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05" name="Rectangle 588">
            <a:extLst>
              <a:ext uri="{FF2B5EF4-FFF2-40B4-BE49-F238E27FC236}">
                <a16:creationId xmlns:a16="http://schemas.microsoft.com/office/drawing/2014/main" id="{2ADF90DD-053D-42AC-9C4C-EF9BCA4A5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29938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06" name="Rectangle 589">
            <a:extLst>
              <a:ext uri="{FF2B5EF4-FFF2-40B4-BE49-F238E27FC236}">
                <a16:creationId xmlns:a16="http://schemas.microsoft.com/office/drawing/2014/main" id="{A65CDA15-80F7-4D8E-83D6-096C65617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3629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07" name="Rectangle 590">
            <a:extLst>
              <a:ext uri="{FF2B5EF4-FFF2-40B4-BE49-F238E27FC236}">
                <a16:creationId xmlns:a16="http://schemas.microsoft.com/office/drawing/2014/main" id="{AF17304A-17B1-4F7B-8D47-35C79FF9B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3629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08" name="Rectangle 591">
            <a:extLst>
              <a:ext uri="{FF2B5EF4-FFF2-40B4-BE49-F238E27FC236}">
                <a16:creationId xmlns:a16="http://schemas.microsoft.com/office/drawing/2014/main" id="{ADB9E740-FCF9-422E-95CE-1D73A140E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42651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09" name="Rectangle 592">
            <a:extLst>
              <a:ext uri="{FF2B5EF4-FFF2-40B4-BE49-F238E27FC236}">
                <a16:creationId xmlns:a16="http://schemas.microsoft.com/office/drawing/2014/main" id="{F17125BD-1AFC-4E24-834E-F1FCC4ABB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42651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10" name="Rectangle 593">
            <a:extLst>
              <a:ext uri="{FF2B5EF4-FFF2-40B4-BE49-F238E27FC236}">
                <a16:creationId xmlns:a16="http://schemas.microsoft.com/office/drawing/2014/main" id="{5E14A641-D4B6-4B11-A465-88CBD77DE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4900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11" name="Rectangle 594">
            <a:extLst>
              <a:ext uri="{FF2B5EF4-FFF2-40B4-BE49-F238E27FC236}">
                <a16:creationId xmlns:a16="http://schemas.microsoft.com/office/drawing/2014/main" id="{BFA7DC2D-789F-432F-B81F-7FF47E334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4900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12" name="Rectangle 595">
            <a:extLst>
              <a:ext uri="{FF2B5EF4-FFF2-40B4-BE49-F238E27FC236}">
                <a16:creationId xmlns:a16="http://schemas.microsoft.com/office/drawing/2014/main" id="{D1CB4FF1-736D-4F98-8B8D-D4CE33699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5536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13" name="Rectangle 596">
            <a:extLst>
              <a:ext uri="{FF2B5EF4-FFF2-40B4-BE49-F238E27FC236}">
                <a16:creationId xmlns:a16="http://schemas.microsoft.com/office/drawing/2014/main" id="{F6709C58-65B0-4433-802D-E24879AC6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5536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14" name="Rectangle 597">
            <a:extLst>
              <a:ext uri="{FF2B5EF4-FFF2-40B4-BE49-F238E27FC236}">
                <a16:creationId xmlns:a16="http://schemas.microsoft.com/office/drawing/2014/main" id="{9ACF5769-2A29-4964-920B-F9275611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6172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15" name="Rectangle 598">
            <a:extLst>
              <a:ext uri="{FF2B5EF4-FFF2-40B4-BE49-F238E27FC236}">
                <a16:creationId xmlns:a16="http://schemas.microsoft.com/office/drawing/2014/main" id="{E0A1FC94-6B4D-48F3-8D5B-F49ABB7D1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6172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16" name="Rectangle 599">
            <a:extLst>
              <a:ext uri="{FF2B5EF4-FFF2-40B4-BE49-F238E27FC236}">
                <a16:creationId xmlns:a16="http://schemas.microsoft.com/office/drawing/2014/main" id="{50C04A49-7C1E-421E-9D04-FC4F4A87A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68078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17" name="Rectangle 600">
            <a:extLst>
              <a:ext uri="{FF2B5EF4-FFF2-40B4-BE49-F238E27FC236}">
                <a16:creationId xmlns:a16="http://schemas.microsoft.com/office/drawing/2014/main" id="{01BE5861-89E6-43CD-A0C9-CB7D080B7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68078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18" name="Rectangle 601">
            <a:extLst>
              <a:ext uri="{FF2B5EF4-FFF2-40B4-BE49-F238E27FC236}">
                <a16:creationId xmlns:a16="http://schemas.microsoft.com/office/drawing/2014/main" id="{1E0541CE-4F07-4F42-9B2E-2D80FDE4B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7443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19" name="Rectangle 602">
            <a:extLst>
              <a:ext uri="{FF2B5EF4-FFF2-40B4-BE49-F238E27FC236}">
                <a16:creationId xmlns:a16="http://schemas.microsoft.com/office/drawing/2014/main" id="{EDF2783A-46D4-4051-BCB3-FF68EFB1E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7443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20" name="Rectangle 603">
            <a:extLst>
              <a:ext uri="{FF2B5EF4-FFF2-40B4-BE49-F238E27FC236}">
                <a16:creationId xmlns:a16="http://schemas.microsoft.com/office/drawing/2014/main" id="{9BBA6B40-1074-48B8-8283-8B2B0E7D4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80791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21" name="Rectangle 604">
            <a:extLst>
              <a:ext uri="{FF2B5EF4-FFF2-40B4-BE49-F238E27FC236}">
                <a16:creationId xmlns:a16="http://schemas.microsoft.com/office/drawing/2014/main" id="{ACE3BE16-DC1B-4E2A-B8BA-C4DB69E44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80791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22" name="Rectangle 605">
            <a:extLst>
              <a:ext uri="{FF2B5EF4-FFF2-40B4-BE49-F238E27FC236}">
                <a16:creationId xmlns:a16="http://schemas.microsoft.com/office/drawing/2014/main" id="{1E86553A-4E96-4AD5-A08F-9024B5542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393" y="258714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223" name="Rectangle 606">
            <a:extLst>
              <a:ext uri="{FF2B5EF4-FFF2-40B4-BE49-F238E27FC236}">
                <a16:creationId xmlns:a16="http://schemas.microsoft.com/office/drawing/2014/main" id="{9902D186-3204-4D49-8E10-175912630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749" y="258714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grpSp>
        <p:nvGrpSpPr>
          <p:cNvPr id="5701" name="Group 808">
            <a:extLst>
              <a:ext uri="{FF2B5EF4-FFF2-40B4-BE49-F238E27FC236}">
                <a16:creationId xmlns:a16="http://schemas.microsoft.com/office/drawing/2014/main" id="{85C3AF47-B394-418F-9619-1EF7AF2A8029}"/>
              </a:ext>
            </a:extLst>
          </p:cNvPr>
          <p:cNvGrpSpPr>
            <a:grpSpLocks/>
          </p:cNvGrpSpPr>
          <p:nvPr/>
        </p:nvGrpSpPr>
        <p:grpSpPr bwMode="auto">
          <a:xfrm>
            <a:off x="4195372" y="2430350"/>
            <a:ext cx="48735" cy="201294"/>
            <a:chOff x="1980" y="1147"/>
            <a:chExt cx="23" cy="95"/>
          </a:xfrm>
        </p:grpSpPr>
        <p:sp>
          <p:nvSpPr>
            <p:cNvPr id="8824" name="Rectangle 608">
              <a:extLst>
                <a:ext uri="{FF2B5EF4-FFF2-40B4-BE49-F238E27FC236}">
                  <a16:creationId xmlns:a16="http://schemas.microsoft.com/office/drawing/2014/main" id="{65DC3025-D00E-4C4F-9BD2-42D89476B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25" name="Rectangle 609">
              <a:extLst>
                <a:ext uri="{FF2B5EF4-FFF2-40B4-BE49-F238E27FC236}">
                  <a16:creationId xmlns:a16="http://schemas.microsoft.com/office/drawing/2014/main" id="{CCBC9FC8-64C5-4CD6-8AB4-F8DE0753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26" name="Rectangle 610">
              <a:extLst>
                <a:ext uri="{FF2B5EF4-FFF2-40B4-BE49-F238E27FC236}">
                  <a16:creationId xmlns:a16="http://schemas.microsoft.com/office/drawing/2014/main" id="{E99EBE50-DE78-4470-AF0D-9FAE93B96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27" name="Rectangle 611">
              <a:extLst>
                <a:ext uri="{FF2B5EF4-FFF2-40B4-BE49-F238E27FC236}">
                  <a16:creationId xmlns:a16="http://schemas.microsoft.com/office/drawing/2014/main" id="{52DAE91E-3256-4300-9233-28BFBFAC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28" name="Rectangle 612">
              <a:extLst>
                <a:ext uri="{FF2B5EF4-FFF2-40B4-BE49-F238E27FC236}">
                  <a16:creationId xmlns:a16="http://schemas.microsoft.com/office/drawing/2014/main" id="{25421303-8858-4635-A519-1FA3124F8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29" name="Rectangle 613">
              <a:extLst>
                <a:ext uri="{FF2B5EF4-FFF2-40B4-BE49-F238E27FC236}">
                  <a16:creationId xmlns:a16="http://schemas.microsoft.com/office/drawing/2014/main" id="{DD67E889-DF8A-4415-AECB-10DCC603B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30" name="Rectangle 614">
              <a:extLst>
                <a:ext uri="{FF2B5EF4-FFF2-40B4-BE49-F238E27FC236}">
                  <a16:creationId xmlns:a16="http://schemas.microsoft.com/office/drawing/2014/main" id="{1ABCEFDF-CF84-4CC3-BD6F-43A3E7604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31" name="Rectangle 615">
              <a:extLst>
                <a:ext uri="{FF2B5EF4-FFF2-40B4-BE49-F238E27FC236}">
                  <a16:creationId xmlns:a16="http://schemas.microsoft.com/office/drawing/2014/main" id="{79DC95DB-0EFF-4F81-8A41-03427CA03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32" name="Rectangle 616">
              <a:extLst>
                <a:ext uri="{FF2B5EF4-FFF2-40B4-BE49-F238E27FC236}">
                  <a16:creationId xmlns:a16="http://schemas.microsoft.com/office/drawing/2014/main" id="{B29F909D-448C-46F3-BB99-CE9934A16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33" name="Rectangle 617">
              <a:extLst>
                <a:ext uri="{FF2B5EF4-FFF2-40B4-BE49-F238E27FC236}">
                  <a16:creationId xmlns:a16="http://schemas.microsoft.com/office/drawing/2014/main" id="{9F10B2CE-466F-4F56-BBF2-ABCB82DCE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34" name="Rectangle 618">
              <a:extLst>
                <a:ext uri="{FF2B5EF4-FFF2-40B4-BE49-F238E27FC236}">
                  <a16:creationId xmlns:a16="http://schemas.microsoft.com/office/drawing/2014/main" id="{80A5C640-B9C6-477E-8CE7-ECF7B56FD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35" name="Rectangle 619">
              <a:extLst>
                <a:ext uri="{FF2B5EF4-FFF2-40B4-BE49-F238E27FC236}">
                  <a16:creationId xmlns:a16="http://schemas.microsoft.com/office/drawing/2014/main" id="{7B200CA8-9264-4293-9E3A-D83717E77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36" name="Rectangle 620">
              <a:extLst>
                <a:ext uri="{FF2B5EF4-FFF2-40B4-BE49-F238E27FC236}">
                  <a16:creationId xmlns:a16="http://schemas.microsoft.com/office/drawing/2014/main" id="{0ADF6A70-1220-44D6-95BB-28CECBA2C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37" name="Rectangle 621">
              <a:extLst>
                <a:ext uri="{FF2B5EF4-FFF2-40B4-BE49-F238E27FC236}">
                  <a16:creationId xmlns:a16="http://schemas.microsoft.com/office/drawing/2014/main" id="{14614700-E478-46B0-A047-976F9DEFA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47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38" name="Rectangle 622">
              <a:extLst>
                <a:ext uri="{FF2B5EF4-FFF2-40B4-BE49-F238E27FC236}">
                  <a16:creationId xmlns:a16="http://schemas.microsoft.com/office/drawing/2014/main" id="{A699702C-B75D-4027-AD34-1DC86594E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39" name="Rectangle 623">
              <a:extLst>
                <a:ext uri="{FF2B5EF4-FFF2-40B4-BE49-F238E27FC236}">
                  <a16:creationId xmlns:a16="http://schemas.microsoft.com/office/drawing/2014/main" id="{C7E113E2-92FC-4FF9-8071-CD802E3C1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50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40" name="Rectangle 624">
              <a:extLst>
                <a:ext uri="{FF2B5EF4-FFF2-40B4-BE49-F238E27FC236}">
                  <a16:creationId xmlns:a16="http://schemas.microsoft.com/office/drawing/2014/main" id="{206B60E4-7990-4EF1-B862-043556716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41" name="Rectangle 625">
              <a:extLst>
                <a:ext uri="{FF2B5EF4-FFF2-40B4-BE49-F238E27FC236}">
                  <a16:creationId xmlns:a16="http://schemas.microsoft.com/office/drawing/2014/main" id="{F59E5B59-1A09-4AA5-B561-3D9EFF5E2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53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42" name="Rectangle 626">
              <a:extLst>
                <a:ext uri="{FF2B5EF4-FFF2-40B4-BE49-F238E27FC236}">
                  <a16:creationId xmlns:a16="http://schemas.microsoft.com/office/drawing/2014/main" id="{BE150277-BABD-422B-A403-E276A020C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43" name="Rectangle 627">
              <a:extLst>
                <a:ext uri="{FF2B5EF4-FFF2-40B4-BE49-F238E27FC236}">
                  <a16:creationId xmlns:a16="http://schemas.microsoft.com/office/drawing/2014/main" id="{5941817B-E434-456F-8BF8-70BFE2D10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56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44" name="Rectangle 628">
              <a:extLst>
                <a:ext uri="{FF2B5EF4-FFF2-40B4-BE49-F238E27FC236}">
                  <a16:creationId xmlns:a16="http://schemas.microsoft.com/office/drawing/2014/main" id="{705C12C5-49E5-454F-9A8D-DEB6F8A5C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45" name="Rectangle 629">
              <a:extLst>
                <a:ext uri="{FF2B5EF4-FFF2-40B4-BE49-F238E27FC236}">
                  <a16:creationId xmlns:a16="http://schemas.microsoft.com/office/drawing/2014/main" id="{FAFB8499-4299-4554-9CCA-9428703F7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59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46" name="Rectangle 630">
              <a:extLst>
                <a:ext uri="{FF2B5EF4-FFF2-40B4-BE49-F238E27FC236}">
                  <a16:creationId xmlns:a16="http://schemas.microsoft.com/office/drawing/2014/main" id="{E78E0C83-FB5E-409A-B5BB-E713DC59C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47" name="Rectangle 631">
              <a:extLst>
                <a:ext uri="{FF2B5EF4-FFF2-40B4-BE49-F238E27FC236}">
                  <a16:creationId xmlns:a16="http://schemas.microsoft.com/office/drawing/2014/main" id="{795E5C8B-C4CA-4A38-A7FC-FEEDF3DEF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62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48" name="Rectangle 632">
              <a:extLst>
                <a:ext uri="{FF2B5EF4-FFF2-40B4-BE49-F238E27FC236}">
                  <a16:creationId xmlns:a16="http://schemas.microsoft.com/office/drawing/2014/main" id="{28C741B4-ED36-4733-9CD2-7F26F6DE5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49" name="Rectangle 633">
              <a:extLst>
                <a:ext uri="{FF2B5EF4-FFF2-40B4-BE49-F238E27FC236}">
                  <a16:creationId xmlns:a16="http://schemas.microsoft.com/office/drawing/2014/main" id="{CD8E2065-68BB-4452-A41C-A2139B37C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65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50" name="Rectangle 634">
              <a:extLst>
                <a:ext uri="{FF2B5EF4-FFF2-40B4-BE49-F238E27FC236}">
                  <a16:creationId xmlns:a16="http://schemas.microsoft.com/office/drawing/2014/main" id="{C9E6C132-0ED9-4678-BC37-24E242940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51" name="Rectangle 635">
              <a:extLst>
                <a:ext uri="{FF2B5EF4-FFF2-40B4-BE49-F238E27FC236}">
                  <a16:creationId xmlns:a16="http://schemas.microsoft.com/office/drawing/2014/main" id="{D104F427-CE58-4592-B98C-68627B347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68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52" name="Rectangle 636">
              <a:extLst>
                <a:ext uri="{FF2B5EF4-FFF2-40B4-BE49-F238E27FC236}">
                  <a16:creationId xmlns:a16="http://schemas.microsoft.com/office/drawing/2014/main" id="{6C942AC8-F91D-4B35-AC1B-A003FDD8C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53" name="Rectangle 637">
              <a:extLst>
                <a:ext uri="{FF2B5EF4-FFF2-40B4-BE49-F238E27FC236}">
                  <a16:creationId xmlns:a16="http://schemas.microsoft.com/office/drawing/2014/main" id="{1B2614F7-D414-4C1E-AC5D-DEBCFF97B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71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54" name="Rectangle 638">
              <a:extLst>
                <a:ext uri="{FF2B5EF4-FFF2-40B4-BE49-F238E27FC236}">
                  <a16:creationId xmlns:a16="http://schemas.microsoft.com/office/drawing/2014/main" id="{20CF111D-B689-402F-B53E-16B196A2C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55" name="Rectangle 639">
              <a:extLst>
                <a:ext uri="{FF2B5EF4-FFF2-40B4-BE49-F238E27FC236}">
                  <a16:creationId xmlns:a16="http://schemas.microsoft.com/office/drawing/2014/main" id="{DA889E9D-EE39-4D77-974B-EB8A7B2AE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74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56" name="Rectangle 640">
              <a:extLst>
                <a:ext uri="{FF2B5EF4-FFF2-40B4-BE49-F238E27FC236}">
                  <a16:creationId xmlns:a16="http://schemas.microsoft.com/office/drawing/2014/main" id="{45565E01-D070-4DEF-99D5-F2F711D31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57" name="Rectangle 641">
              <a:extLst>
                <a:ext uri="{FF2B5EF4-FFF2-40B4-BE49-F238E27FC236}">
                  <a16:creationId xmlns:a16="http://schemas.microsoft.com/office/drawing/2014/main" id="{503E29BA-5E14-4A9F-8D67-C95983CD8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77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58" name="Rectangle 642">
              <a:extLst>
                <a:ext uri="{FF2B5EF4-FFF2-40B4-BE49-F238E27FC236}">
                  <a16:creationId xmlns:a16="http://schemas.microsoft.com/office/drawing/2014/main" id="{72CE1464-5176-433A-8E6C-ADA7966B1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59" name="Rectangle 643">
              <a:extLst>
                <a:ext uri="{FF2B5EF4-FFF2-40B4-BE49-F238E27FC236}">
                  <a16:creationId xmlns:a16="http://schemas.microsoft.com/office/drawing/2014/main" id="{A6905351-0749-4EB8-A445-73906520A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80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60" name="Rectangle 644">
              <a:extLst>
                <a:ext uri="{FF2B5EF4-FFF2-40B4-BE49-F238E27FC236}">
                  <a16:creationId xmlns:a16="http://schemas.microsoft.com/office/drawing/2014/main" id="{F8126393-A362-47A7-AE9F-315D711F6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61" name="Rectangle 645">
              <a:extLst>
                <a:ext uri="{FF2B5EF4-FFF2-40B4-BE49-F238E27FC236}">
                  <a16:creationId xmlns:a16="http://schemas.microsoft.com/office/drawing/2014/main" id="{7D6CD8E7-1079-4D91-913E-EC5F9B048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83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62" name="Rectangle 646">
              <a:extLst>
                <a:ext uri="{FF2B5EF4-FFF2-40B4-BE49-F238E27FC236}">
                  <a16:creationId xmlns:a16="http://schemas.microsoft.com/office/drawing/2014/main" id="{1599BC8C-193F-4A40-B10D-B60A6C477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63" name="Rectangle 647">
              <a:extLst>
                <a:ext uri="{FF2B5EF4-FFF2-40B4-BE49-F238E27FC236}">
                  <a16:creationId xmlns:a16="http://schemas.microsoft.com/office/drawing/2014/main" id="{1DB88933-F366-4CED-A7BB-4CB753889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86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64" name="Rectangle 648">
              <a:extLst>
                <a:ext uri="{FF2B5EF4-FFF2-40B4-BE49-F238E27FC236}">
                  <a16:creationId xmlns:a16="http://schemas.microsoft.com/office/drawing/2014/main" id="{40922BE1-6D13-4108-AC0C-A95EE665B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65" name="Rectangle 649">
              <a:extLst>
                <a:ext uri="{FF2B5EF4-FFF2-40B4-BE49-F238E27FC236}">
                  <a16:creationId xmlns:a16="http://schemas.microsoft.com/office/drawing/2014/main" id="{12ECCC95-9C5F-485D-A139-BEEC822A1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89"/>
              <a:ext cx="2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66" name="Rectangle 650">
              <a:extLst>
                <a:ext uri="{FF2B5EF4-FFF2-40B4-BE49-F238E27FC236}">
                  <a16:creationId xmlns:a16="http://schemas.microsoft.com/office/drawing/2014/main" id="{5D448099-8135-41D3-B8FC-256AC243D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67" name="Rectangle 651">
              <a:extLst>
                <a:ext uri="{FF2B5EF4-FFF2-40B4-BE49-F238E27FC236}">
                  <a16:creationId xmlns:a16="http://schemas.microsoft.com/office/drawing/2014/main" id="{97283FA2-8BCB-4848-A070-7AC8BADD8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91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68" name="Rectangle 652">
              <a:extLst>
                <a:ext uri="{FF2B5EF4-FFF2-40B4-BE49-F238E27FC236}">
                  <a16:creationId xmlns:a16="http://schemas.microsoft.com/office/drawing/2014/main" id="{3C379A7B-5121-4069-9163-191EEA1E5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69" name="Rectangle 653">
              <a:extLst>
                <a:ext uri="{FF2B5EF4-FFF2-40B4-BE49-F238E27FC236}">
                  <a16:creationId xmlns:a16="http://schemas.microsoft.com/office/drawing/2014/main" id="{5CAA59EA-F2C1-43E4-83E2-D618DF83A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94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70" name="Rectangle 654">
              <a:extLst>
                <a:ext uri="{FF2B5EF4-FFF2-40B4-BE49-F238E27FC236}">
                  <a16:creationId xmlns:a16="http://schemas.microsoft.com/office/drawing/2014/main" id="{1C40D648-B523-4BB6-AC47-20E8444A9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71" name="Rectangle 655">
              <a:extLst>
                <a:ext uri="{FF2B5EF4-FFF2-40B4-BE49-F238E27FC236}">
                  <a16:creationId xmlns:a16="http://schemas.microsoft.com/office/drawing/2014/main" id="{141A9401-70D4-4771-A849-3EA5A077C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19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72" name="Rectangle 656">
              <a:extLst>
                <a:ext uri="{FF2B5EF4-FFF2-40B4-BE49-F238E27FC236}">
                  <a16:creationId xmlns:a16="http://schemas.microsoft.com/office/drawing/2014/main" id="{DFE1FEE8-5F98-4EEC-AABA-AB9CCA55F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73" name="Rectangle 657">
              <a:extLst>
                <a:ext uri="{FF2B5EF4-FFF2-40B4-BE49-F238E27FC236}">
                  <a16:creationId xmlns:a16="http://schemas.microsoft.com/office/drawing/2014/main" id="{E6343DC6-6663-4A5E-907D-0DE4A8959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0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74" name="Rectangle 658">
              <a:extLst>
                <a:ext uri="{FF2B5EF4-FFF2-40B4-BE49-F238E27FC236}">
                  <a16:creationId xmlns:a16="http://schemas.microsoft.com/office/drawing/2014/main" id="{4A31C071-542B-404C-8E0E-6CBCE7BB5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75" name="Rectangle 659">
              <a:extLst>
                <a:ext uri="{FF2B5EF4-FFF2-40B4-BE49-F238E27FC236}">
                  <a16:creationId xmlns:a16="http://schemas.microsoft.com/office/drawing/2014/main" id="{E3C21B84-4665-42EF-88C1-A5103B6F9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0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76" name="Rectangle 660">
              <a:extLst>
                <a:ext uri="{FF2B5EF4-FFF2-40B4-BE49-F238E27FC236}">
                  <a16:creationId xmlns:a16="http://schemas.microsoft.com/office/drawing/2014/main" id="{9F385030-1D84-494B-8A25-8E742D83A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77" name="Rectangle 661">
              <a:extLst>
                <a:ext uri="{FF2B5EF4-FFF2-40B4-BE49-F238E27FC236}">
                  <a16:creationId xmlns:a16="http://schemas.microsoft.com/office/drawing/2014/main" id="{C4C3C253-CB63-4D9E-AC79-C55E1EA14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0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78" name="Rectangle 662">
              <a:extLst>
                <a:ext uri="{FF2B5EF4-FFF2-40B4-BE49-F238E27FC236}">
                  <a16:creationId xmlns:a16="http://schemas.microsoft.com/office/drawing/2014/main" id="{E7CE125C-B3FD-4AEF-BE91-A023408A4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79" name="Rectangle 663">
              <a:extLst>
                <a:ext uri="{FF2B5EF4-FFF2-40B4-BE49-F238E27FC236}">
                  <a16:creationId xmlns:a16="http://schemas.microsoft.com/office/drawing/2014/main" id="{C7EF6479-FAC2-4983-920F-B153079B9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09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80" name="Rectangle 664">
              <a:extLst>
                <a:ext uri="{FF2B5EF4-FFF2-40B4-BE49-F238E27FC236}">
                  <a16:creationId xmlns:a16="http://schemas.microsoft.com/office/drawing/2014/main" id="{1E1FFE28-97BE-4CBC-8DC8-AB0CE6117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81" name="Rectangle 665">
              <a:extLst>
                <a:ext uri="{FF2B5EF4-FFF2-40B4-BE49-F238E27FC236}">
                  <a16:creationId xmlns:a16="http://schemas.microsoft.com/office/drawing/2014/main" id="{4D6D2F61-9740-4218-B8D2-8D6B6DCE2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12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82" name="Rectangle 666">
              <a:extLst>
                <a:ext uri="{FF2B5EF4-FFF2-40B4-BE49-F238E27FC236}">
                  <a16:creationId xmlns:a16="http://schemas.microsoft.com/office/drawing/2014/main" id="{C47CA2D4-5B5C-497A-A5DC-457BF041F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83" name="Rectangle 667">
              <a:extLst>
                <a:ext uri="{FF2B5EF4-FFF2-40B4-BE49-F238E27FC236}">
                  <a16:creationId xmlns:a16="http://schemas.microsoft.com/office/drawing/2014/main" id="{791C135E-3831-4B74-9CEE-3C419DB14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15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84" name="Rectangle 668">
              <a:extLst>
                <a:ext uri="{FF2B5EF4-FFF2-40B4-BE49-F238E27FC236}">
                  <a16:creationId xmlns:a16="http://schemas.microsoft.com/office/drawing/2014/main" id="{D51293CB-6390-4950-A460-C4850BB1F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85" name="Rectangle 669">
              <a:extLst>
                <a:ext uri="{FF2B5EF4-FFF2-40B4-BE49-F238E27FC236}">
                  <a16:creationId xmlns:a16="http://schemas.microsoft.com/office/drawing/2014/main" id="{59B198B9-9F93-431E-9430-FB09E9352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18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86" name="Rectangle 670">
              <a:extLst>
                <a:ext uri="{FF2B5EF4-FFF2-40B4-BE49-F238E27FC236}">
                  <a16:creationId xmlns:a16="http://schemas.microsoft.com/office/drawing/2014/main" id="{EAF437FE-162B-4617-8FD6-BFF3B34B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87" name="Rectangle 671">
              <a:extLst>
                <a:ext uri="{FF2B5EF4-FFF2-40B4-BE49-F238E27FC236}">
                  <a16:creationId xmlns:a16="http://schemas.microsoft.com/office/drawing/2014/main" id="{28A45B97-6E42-4AAE-9861-4E92CA560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21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88" name="Rectangle 672">
              <a:extLst>
                <a:ext uri="{FF2B5EF4-FFF2-40B4-BE49-F238E27FC236}">
                  <a16:creationId xmlns:a16="http://schemas.microsoft.com/office/drawing/2014/main" id="{8E7EE7CC-52C1-4061-8D4D-4E4413946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89" name="Rectangle 673">
              <a:extLst>
                <a:ext uri="{FF2B5EF4-FFF2-40B4-BE49-F238E27FC236}">
                  <a16:creationId xmlns:a16="http://schemas.microsoft.com/office/drawing/2014/main" id="{2D97153E-E52C-4D34-8E35-82DDA0689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24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90" name="Rectangle 674">
              <a:extLst>
                <a:ext uri="{FF2B5EF4-FFF2-40B4-BE49-F238E27FC236}">
                  <a16:creationId xmlns:a16="http://schemas.microsoft.com/office/drawing/2014/main" id="{74C6BA1B-2FF4-42A6-9890-D94E285FB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91" name="Rectangle 675">
              <a:extLst>
                <a:ext uri="{FF2B5EF4-FFF2-40B4-BE49-F238E27FC236}">
                  <a16:creationId xmlns:a16="http://schemas.microsoft.com/office/drawing/2014/main" id="{35B33E02-0944-4859-8AF7-0FFF885F9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2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92" name="Rectangle 676">
              <a:extLst>
                <a:ext uri="{FF2B5EF4-FFF2-40B4-BE49-F238E27FC236}">
                  <a16:creationId xmlns:a16="http://schemas.microsoft.com/office/drawing/2014/main" id="{EE6D113A-CD10-43A5-9CF1-567E0D6B8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93" name="Rectangle 677">
              <a:extLst>
                <a:ext uri="{FF2B5EF4-FFF2-40B4-BE49-F238E27FC236}">
                  <a16:creationId xmlns:a16="http://schemas.microsoft.com/office/drawing/2014/main" id="{27BA0F6B-3696-428E-83E1-BDA3C46BA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3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94" name="Rectangle 678">
              <a:extLst>
                <a:ext uri="{FF2B5EF4-FFF2-40B4-BE49-F238E27FC236}">
                  <a16:creationId xmlns:a16="http://schemas.microsoft.com/office/drawing/2014/main" id="{AC78C65E-5E8C-487D-988B-5481D1A2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95" name="Rectangle 679">
              <a:extLst>
                <a:ext uri="{FF2B5EF4-FFF2-40B4-BE49-F238E27FC236}">
                  <a16:creationId xmlns:a16="http://schemas.microsoft.com/office/drawing/2014/main" id="{B851D28B-CE7B-4847-B07A-1714D8829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3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96" name="Rectangle 680">
              <a:extLst>
                <a:ext uri="{FF2B5EF4-FFF2-40B4-BE49-F238E27FC236}">
                  <a16:creationId xmlns:a16="http://schemas.microsoft.com/office/drawing/2014/main" id="{18EBC36A-9752-4394-B3C9-2ADB75F95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97" name="Rectangle 681">
              <a:extLst>
                <a:ext uri="{FF2B5EF4-FFF2-40B4-BE49-F238E27FC236}">
                  <a16:creationId xmlns:a16="http://schemas.microsoft.com/office/drawing/2014/main" id="{59E1A894-0400-4606-92E2-E6FC544DC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3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98" name="Rectangle 682">
              <a:extLst>
                <a:ext uri="{FF2B5EF4-FFF2-40B4-BE49-F238E27FC236}">
                  <a16:creationId xmlns:a16="http://schemas.microsoft.com/office/drawing/2014/main" id="{6F78A82E-3761-401E-98EE-9B22CD725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99" name="Rectangle 683">
              <a:extLst>
                <a:ext uri="{FF2B5EF4-FFF2-40B4-BE49-F238E27FC236}">
                  <a16:creationId xmlns:a16="http://schemas.microsoft.com/office/drawing/2014/main" id="{1B08EC8B-2DB9-4589-BA9D-C923F67EC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5" y="1239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00" name="Rectangle 684">
              <a:extLst>
                <a:ext uri="{FF2B5EF4-FFF2-40B4-BE49-F238E27FC236}">
                  <a16:creationId xmlns:a16="http://schemas.microsoft.com/office/drawing/2014/main" id="{32F6931B-3D36-4F02-A59F-332E8628F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01" name="Rectangle 685">
              <a:extLst>
                <a:ext uri="{FF2B5EF4-FFF2-40B4-BE49-F238E27FC236}">
                  <a16:creationId xmlns:a16="http://schemas.microsoft.com/office/drawing/2014/main" id="{5E217CDD-1207-4D9C-BA5B-F0276671F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02" name="Rectangle 686">
              <a:extLst>
                <a:ext uri="{FF2B5EF4-FFF2-40B4-BE49-F238E27FC236}">
                  <a16:creationId xmlns:a16="http://schemas.microsoft.com/office/drawing/2014/main" id="{EB93BD42-CF34-430C-AA4D-74528C76D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03" name="Rectangle 687">
              <a:extLst>
                <a:ext uri="{FF2B5EF4-FFF2-40B4-BE49-F238E27FC236}">
                  <a16:creationId xmlns:a16="http://schemas.microsoft.com/office/drawing/2014/main" id="{E37FB690-48B5-42EC-9E80-69FDCBE43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04" name="Rectangle 688">
              <a:extLst>
                <a:ext uri="{FF2B5EF4-FFF2-40B4-BE49-F238E27FC236}">
                  <a16:creationId xmlns:a16="http://schemas.microsoft.com/office/drawing/2014/main" id="{D065D781-9594-492F-92E1-A8510891C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05" name="Rectangle 689">
              <a:extLst>
                <a:ext uri="{FF2B5EF4-FFF2-40B4-BE49-F238E27FC236}">
                  <a16:creationId xmlns:a16="http://schemas.microsoft.com/office/drawing/2014/main" id="{8B028E0C-DB7C-46B6-AF79-8DB99AC96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06" name="Rectangle 690">
              <a:extLst>
                <a:ext uri="{FF2B5EF4-FFF2-40B4-BE49-F238E27FC236}">
                  <a16:creationId xmlns:a16="http://schemas.microsoft.com/office/drawing/2014/main" id="{2DD4A527-381C-43D3-A773-B77483436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07" name="Rectangle 691">
              <a:extLst>
                <a:ext uri="{FF2B5EF4-FFF2-40B4-BE49-F238E27FC236}">
                  <a16:creationId xmlns:a16="http://schemas.microsoft.com/office/drawing/2014/main" id="{515FEA9D-05D1-4F83-A5FC-DE08B4D0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08" name="Rectangle 692">
              <a:extLst>
                <a:ext uri="{FF2B5EF4-FFF2-40B4-BE49-F238E27FC236}">
                  <a16:creationId xmlns:a16="http://schemas.microsoft.com/office/drawing/2014/main" id="{C01EA780-E969-4BF2-AA74-80298D9DD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09" name="Rectangle 693">
              <a:extLst>
                <a:ext uri="{FF2B5EF4-FFF2-40B4-BE49-F238E27FC236}">
                  <a16:creationId xmlns:a16="http://schemas.microsoft.com/office/drawing/2014/main" id="{F7A21B84-B53C-41E9-BDB4-FFABBB8FC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10" name="Rectangle 694">
              <a:extLst>
                <a:ext uri="{FF2B5EF4-FFF2-40B4-BE49-F238E27FC236}">
                  <a16:creationId xmlns:a16="http://schemas.microsoft.com/office/drawing/2014/main" id="{43F166D5-B09D-4F65-9280-85AA982EF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11" name="Rectangle 695">
              <a:extLst>
                <a:ext uri="{FF2B5EF4-FFF2-40B4-BE49-F238E27FC236}">
                  <a16:creationId xmlns:a16="http://schemas.microsoft.com/office/drawing/2014/main" id="{2341EC89-22E0-4810-B778-8BC289341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12" name="Rectangle 696">
              <a:extLst>
                <a:ext uri="{FF2B5EF4-FFF2-40B4-BE49-F238E27FC236}">
                  <a16:creationId xmlns:a16="http://schemas.microsoft.com/office/drawing/2014/main" id="{4240F589-D369-476E-AA36-FF174E52D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13" name="Rectangle 697">
              <a:extLst>
                <a:ext uri="{FF2B5EF4-FFF2-40B4-BE49-F238E27FC236}">
                  <a16:creationId xmlns:a16="http://schemas.microsoft.com/office/drawing/2014/main" id="{FAF9395C-77E9-4A63-AEB3-EE26742F7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14" name="Rectangle 698">
              <a:extLst>
                <a:ext uri="{FF2B5EF4-FFF2-40B4-BE49-F238E27FC236}">
                  <a16:creationId xmlns:a16="http://schemas.microsoft.com/office/drawing/2014/main" id="{9F996F0D-3D22-421E-95C1-E74F91982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15" name="Rectangle 699">
              <a:extLst>
                <a:ext uri="{FF2B5EF4-FFF2-40B4-BE49-F238E27FC236}">
                  <a16:creationId xmlns:a16="http://schemas.microsoft.com/office/drawing/2014/main" id="{E9239F4E-1B14-45BF-B5C0-CB0459C9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16" name="Rectangle 700">
              <a:extLst>
                <a:ext uri="{FF2B5EF4-FFF2-40B4-BE49-F238E27FC236}">
                  <a16:creationId xmlns:a16="http://schemas.microsoft.com/office/drawing/2014/main" id="{1700FF4C-7BAD-4D02-8FBF-E774A56DF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17" name="Rectangle 701">
              <a:extLst>
                <a:ext uri="{FF2B5EF4-FFF2-40B4-BE49-F238E27FC236}">
                  <a16:creationId xmlns:a16="http://schemas.microsoft.com/office/drawing/2014/main" id="{BBFFE3B2-DB2F-4F52-9D1D-0B0412B6B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18" name="Rectangle 702">
              <a:extLst>
                <a:ext uri="{FF2B5EF4-FFF2-40B4-BE49-F238E27FC236}">
                  <a16:creationId xmlns:a16="http://schemas.microsoft.com/office/drawing/2014/main" id="{C29F0FC7-3E56-4265-9081-39391C9DF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19" name="Rectangle 703">
              <a:extLst>
                <a:ext uri="{FF2B5EF4-FFF2-40B4-BE49-F238E27FC236}">
                  <a16:creationId xmlns:a16="http://schemas.microsoft.com/office/drawing/2014/main" id="{363ABF7E-675A-4CB2-9D20-DD693EE47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20" name="Rectangle 704">
              <a:extLst>
                <a:ext uri="{FF2B5EF4-FFF2-40B4-BE49-F238E27FC236}">
                  <a16:creationId xmlns:a16="http://schemas.microsoft.com/office/drawing/2014/main" id="{C370C59B-D8F6-4A98-8357-4446F645D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21" name="Rectangle 705">
              <a:extLst>
                <a:ext uri="{FF2B5EF4-FFF2-40B4-BE49-F238E27FC236}">
                  <a16:creationId xmlns:a16="http://schemas.microsoft.com/office/drawing/2014/main" id="{FCDCF76D-431F-4BCB-A7FB-44336263D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22" name="Rectangle 706">
              <a:extLst>
                <a:ext uri="{FF2B5EF4-FFF2-40B4-BE49-F238E27FC236}">
                  <a16:creationId xmlns:a16="http://schemas.microsoft.com/office/drawing/2014/main" id="{A9491C84-3036-4414-81FF-7E7948A0B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23" name="Rectangle 707">
              <a:extLst>
                <a:ext uri="{FF2B5EF4-FFF2-40B4-BE49-F238E27FC236}">
                  <a16:creationId xmlns:a16="http://schemas.microsoft.com/office/drawing/2014/main" id="{1FC48B54-D217-4B23-A6AB-D2AC6D97C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24" name="Rectangle 708">
              <a:extLst>
                <a:ext uri="{FF2B5EF4-FFF2-40B4-BE49-F238E27FC236}">
                  <a16:creationId xmlns:a16="http://schemas.microsoft.com/office/drawing/2014/main" id="{DE370035-899B-4094-A5E4-67B8995B0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25" name="Rectangle 709">
              <a:extLst>
                <a:ext uri="{FF2B5EF4-FFF2-40B4-BE49-F238E27FC236}">
                  <a16:creationId xmlns:a16="http://schemas.microsoft.com/office/drawing/2014/main" id="{3B72813A-3CB8-4B0F-9047-675DE9A8A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26" name="Rectangle 710">
              <a:extLst>
                <a:ext uri="{FF2B5EF4-FFF2-40B4-BE49-F238E27FC236}">
                  <a16:creationId xmlns:a16="http://schemas.microsoft.com/office/drawing/2014/main" id="{2356D9F9-EA1F-4471-9F41-684798549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27" name="Rectangle 711">
              <a:extLst>
                <a:ext uri="{FF2B5EF4-FFF2-40B4-BE49-F238E27FC236}">
                  <a16:creationId xmlns:a16="http://schemas.microsoft.com/office/drawing/2014/main" id="{FAA5BFD3-5A84-4BBC-B98D-4C645C2F2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28" name="Rectangle 712">
              <a:extLst>
                <a:ext uri="{FF2B5EF4-FFF2-40B4-BE49-F238E27FC236}">
                  <a16:creationId xmlns:a16="http://schemas.microsoft.com/office/drawing/2014/main" id="{C40CB9D7-6E19-40DB-90BF-E15BB5498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29" name="Rectangle 713">
              <a:extLst>
                <a:ext uri="{FF2B5EF4-FFF2-40B4-BE49-F238E27FC236}">
                  <a16:creationId xmlns:a16="http://schemas.microsoft.com/office/drawing/2014/main" id="{046FCF58-382B-44B9-8F14-117CC46C0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30" name="Rectangle 714">
              <a:extLst>
                <a:ext uri="{FF2B5EF4-FFF2-40B4-BE49-F238E27FC236}">
                  <a16:creationId xmlns:a16="http://schemas.microsoft.com/office/drawing/2014/main" id="{1532DE12-3398-4ECA-8269-5853DBA5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31" name="Rectangle 715">
              <a:extLst>
                <a:ext uri="{FF2B5EF4-FFF2-40B4-BE49-F238E27FC236}">
                  <a16:creationId xmlns:a16="http://schemas.microsoft.com/office/drawing/2014/main" id="{3B51AEE1-B62E-4734-9054-8D5B99655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32" name="Rectangle 716">
              <a:extLst>
                <a:ext uri="{FF2B5EF4-FFF2-40B4-BE49-F238E27FC236}">
                  <a16:creationId xmlns:a16="http://schemas.microsoft.com/office/drawing/2014/main" id="{8A60DB63-0A4A-4ED9-A23F-3BE033BE4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33" name="Rectangle 717">
              <a:extLst>
                <a:ext uri="{FF2B5EF4-FFF2-40B4-BE49-F238E27FC236}">
                  <a16:creationId xmlns:a16="http://schemas.microsoft.com/office/drawing/2014/main" id="{DFA4F844-ED26-4149-A9F0-EDEDA4D60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34" name="Rectangle 718">
              <a:extLst>
                <a:ext uri="{FF2B5EF4-FFF2-40B4-BE49-F238E27FC236}">
                  <a16:creationId xmlns:a16="http://schemas.microsoft.com/office/drawing/2014/main" id="{9A0E2FB2-CDEA-4FF3-AFE9-0BC99FCB5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35" name="Rectangle 719">
              <a:extLst>
                <a:ext uri="{FF2B5EF4-FFF2-40B4-BE49-F238E27FC236}">
                  <a16:creationId xmlns:a16="http://schemas.microsoft.com/office/drawing/2014/main" id="{7A04063E-00DF-4CAD-8043-ADA405925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36" name="Rectangle 720">
              <a:extLst>
                <a:ext uri="{FF2B5EF4-FFF2-40B4-BE49-F238E27FC236}">
                  <a16:creationId xmlns:a16="http://schemas.microsoft.com/office/drawing/2014/main" id="{FF3587F1-9552-4EE6-ABC7-B40A10A63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37" name="Rectangle 721">
              <a:extLst>
                <a:ext uri="{FF2B5EF4-FFF2-40B4-BE49-F238E27FC236}">
                  <a16:creationId xmlns:a16="http://schemas.microsoft.com/office/drawing/2014/main" id="{D0084589-C8D3-4BE7-9712-B5B3DB303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38" name="Rectangle 722">
              <a:extLst>
                <a:ext uri="{FF2B5EF4-FFF2-40B4-BE49-F238E27FC236}">
                  <a16:creationId xmlns:a16="http://schemas.microsoft.com/office/drawing/2014/main" id="{FF6F260A-F16B-45ED-BA5D-1CD2763CF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39" name="Rectangle 723">
              <a:extLst>
                <a:ext uri="{FF2B5EF4-FFF2-40B4-BE49-F238E27FC236}">
                  <a16:creationId xmlns:a16="http://schemas.microsoft.com/office/drawing/2014/main" id="{3FC9FF09-D9CA-4839-BB38-B05761E74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40" name="Rectangle 724">
              <a:extLst>
                <a:ext uri="{FF2B5EF4-FFF2-40B4-BE49-F238E27FC236}">
                  <a16:creationId xmlns:a16="http://schemas.microsoft.com/office/drawing/2014/main" id="{CF723B86-F0BB-4E39-A5C0-376FC2B02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41" name="Rectangle 725">
              <a:extLst>
                <a:ext uri="{FF2B5EF4-FFF2-40B4-BE49-F238E27FC236}">
                  <a16:creationId xmlns:a16="http://schemas.microsoft.com/office/drawing/2014/main" id="{9BC1E550-66B7-479F-A8EA-07ABA304C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42" name="Rectangle 726">
              <a:extLst>
                <a:ext uri="{FF2B5EF4-FFF2-40B4-BE49-F238E27FC236}">
                  <a16:creationId xmlns:a16="http://schemas.microsoft.com/office/drawing/2014/main" id="{FE216A2B-AB4E-41B2-8222-B50793606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43" name="Rectangle 727">
              <a:extLst>
                <a:ext uri="{FF2B5EF4-FFF2-40B4-BE49-F238E27FC236}">
                  <a16:creationId xmlns:a16="http://schemas.microsoft.com/office/drawing/2014/main" id="{15354091-D5CA-49BF-8B60-70F2C5C0B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44" name="Rectangle 728">
              <a:extLst>
                <a:ext uri="{FF2B5EF4-FFF2-40B4-BE49-F238E27FC236}">
                  <a16:creationId xmlns:a16="http://schemas.microsoft.com/office/drawing/2014/main" id="{14948274-1EE4-4EDC-9C4C-311E03081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45" name="Rectangle 729">
              <a:extLst>
                <a:ext uri="{FF2B5EF4-FFF2-40B4-BE49-F238E27FC236}">
                  <a16:creationId xmlns:a16="http://schemas.microsoft.com/office/drawing/2014/main" id="{B9A9E386-A099-4A70-870A-96C922498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46" name="Rectangle 730">
              <a:extLst>
                <a:ext uri="{FF2B5EF4-FFF2-40B4-BE49-F238E27FC236}">
                  <a16:creationId xmlns:a16="http://schemas.microsoft.com/office/drawing/2014/main" id="{5936DA5C-CA46-4CEC-BC0B-3D232B71B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47" name="Rectangle 731">
              <a:extLst>
                <a:ext uri="{FF2B5EF4-FFF2-40B4-BE49-F238E27FC236}">
                  <a16:creationId xmlns:a16="http://schemas.microsoft.com/office/drawing/2014/main" id="{6C98B89D-ADAB-49E5-842A-CDD79B34E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48" name="Rectangle 732">
              <a:extLst>
                <a:ext uri="{FF2B5EF4-FFF2-40B4-BE49-F238E27FC236}">
                  <a16:creationId xmlns:a16="http://schemas.microsoft.com/office/drawing/2014/main" id="{4F75EDB4-650C-4EE6-8F7E-DCE9B11C1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49" name="Rectangle 733">
              <a:extLst>
                <a:ext uri="{FF2B5EF4-FFF2-40B4-BE49-F238E27FC236}">
                  <a16:creationId xmlns:a16="http://schemas.microsoft.com/office/drawing/2014/main" id="{A3C0E4F2-B5E3-4075-A1DE-4D7ACB474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50" name="Rectangle 734">
              <a:extLst>
                <a:ext uri="{FF2B5EF4-FFF2-40B4-BE49-F238E27FC236}">
                  <a16:creationId xmlns:a16="http://schemas.microsoft.com/office/drawing/2014/main" id="{D9386F5D-E443-4A2D-AF68-E49F39C22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51" name="Rectangle 735">
              <a:extLst>
                <a:ext uri="{FF2B5EF4-FFF2-40B4-BE49-F238E27FC236}">
                  <a16:creationId xmlns:a16="http://schemas.microsoft.com/office/drawing/2014/main" id="{1CDCB796-6BAA-4608-8649-9D1E3130D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52" name="Rectangle 736">
              <a:extLst>
                <a:ext uri="{FF2B5EF4-FFF2-40B4-BE49-F238E27FC236}">
                  <a16:creationId xmlns:a16="http://schemas.microsoft.com/office/drawing/2014/main" id="{D6A10565-B8DE-47D4-A030-72AD62FA8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53" name="Rectangle 737">
              <a:extLst>
                <a:ext uri="{FF2B5EF4-FFF2-40B4-BE49-F238E27FC236}">
                  <a16:creationId xmlns:a16="http://schemas.microsoft.com/office/drawing/2014/main" id="{1454FF49-4103-46BF-835B-25B9A1372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54" name="Rectangle 738">
              <a:extLst>
                <a:ext uri="{FF2B5EF4-FFF2-40B4-BE49-F238E27FC236}">
                  <a16:creationId xmlns:a16="http://schemas.microsoft.com/office/drawing/2014/main" id="{0828BC13-557E-456C-9867-F5C3E2780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55" name="Rectangle 739">
              <a:extLst>
                <a:ext uri="{FF2B5EF4-FFF2-40B4-BE49-F238E27FC236}">
                  <a16:creationId xmlns:a16="http://schemas.microsoft.com/office/drawing/2014/main" id="{8342F753-95B1-4D67-96DF-A2995707A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56" name="Rectangle 740">
              <a:extLst>
                <a:ext uri="{FF2B5EF4-FFF2-40B4-BE49-F238E27FC236}">
                  <a16:creationId xmlns:a16="http://schemas.microsoft.com/office/drawing/2014/main" id="{1FA4E9C4-CACE-44B5-976B-62582DE41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57" name="Rectangle 741">
              <a:extLst>
                <a:ext uri="{FF2B5EF4-FFF2-40B4-BE49-F238E27FC236}">
                  <a16:creationId xmlns:a16="http://schemas.microsoft.com/office/drawing/2014/main" id="{4E27640F-A56A-4A75-AE53-EF446DDC0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58" name="Rectangle 742">
              <a:extLst>
                <a:ext uri="{FF2B5EF4-FFF2-40B4-BE49-F238E27FC236}">
                  <a16:creationId xmlns:a16="http://schemas.microsoft.com/office/drawing/2014/main" id="{C288A043-221A-4E27-8473-FEAB3C352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59" name="Rectangle 743">
              <a:extLst>
                <a:ext uri="{FF2B5EF4-FFF2-40B4-BE49-F238E27FC236}">
                  <a16:creationId xmlns:a16="http://schemas.microsoft.com/office/drawing/2014/main" id="{4AC7CBDA-AD61-4E11-9941-B2FE10D63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60" name="Rectangle 744">
              <a:extLst>
                <a:ext uri="{FF2B5EF4-FFF2-40B4-BE49-F238E27FC236}">
                  <a16:creationId xmlns:a16="http://schemas.microsoft.com/office/drawing/2014/main" id="{073F3F36-F1D5-4A64-A46A-3A85EEC72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61" name="Rectangle 745">
              <a:extLst>
                <a:ext uri="{FF2B5EF4-FFF2-40B4-BE49-F238E27FC236}">
                  <a16:creationId xmlns:a16="http://schemas.microsoft.com/office/drawing/2014/main" id="{EB0FC19F-5D6A-4557-913E-61AE48833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62" name="Rectangle 746">
              <a:extLst>
                <a:ext uri="{FF2B5EF4-FFF2-40B4-BE49-F238E27FC236}">
                  <a16:creationId xmlns:a16="http://schemas.microsoft.com/office/drawing/2014/main" id="{8989A900-8E87-44F8-B439-48E860C8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63" name="Rectangle 747">
              <a:extLst>
                <a:ext uri="{FF2B5EF4-FFF2-40B4-BE49-F238E27FC236}">
                  <a16:creationId xmlns:a16="http://schemas.microsoft.com/office/drawing/2014/main" id="{2DBA80DF-9825-48A9-B3E2-EE253B0F3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64" name="Rectangle 748">
              <a:extLst>
                <a:ext uri="{FF2B5EF4-FFF2-40B4-BE49-F238E27FC236}">
                  <a16:creationId xmlns:a16="http://schemas.microsoft.com/office/drawing/2014/main" id="{1599F3E5-11DE-4EAC-9F5B-75D01CBD1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65" name="Rectangle 749">
              <a:extLst>
                <a:ext uri="{FF2B5EF4-FFF2-40B4-BE49-F238E27FC236}">
                  <a16:creationId xmlns:a16="http://schemas.microsoft.com/office/drawing/2014/main" id="{C33EB604-8D9A-4465-811B-2870774C7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66" name="Rectangle 750">
              <a:extLst>
                <a:ext uri="{FF2B5EF4-FFF2-40B4-BE49-F238E27FC236}">
                  <a16:creationId xmlns:a16="http://schemas.microsoft.com/office/drawing/2014/main" id="{BABBC5DC-79E4-44C7-BC3B-3FEBD7CA0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67" name="Rectangle 751">
              <a:extLst>
                <a:ext uri="{FF2B5EF4-FFF2-40B4-BE49-F238E27FC236}">
                  <a16:creationId xmlns:a16="http://schemas.microsoft.com/office/drawing/2014/main" id="{33D8E3AB-357F-421F-9179-82D90D6CA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68" name="Rectangle 752">
              <a:extLst>
                <a:ext uri="{FF2B5EF4-FFF2-40B4-BE49-F238E27FC236}">
                  <a16:creationId xmlns:a16="http://schemas.microsoft.com/office/drawing/2014/main" id="{2BF4958E-8D8A-4511-AA2C-2CCB7744B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69" name="Rectangle 753">
              <a:extLst>
                <a:ext uri="{FF2B5EF4-FFF2-40B4-BE49-F238E27FC236}">
                  <a16:creationId xmlns:a16="http://schemas.microsoft.com/office/drawing/2014/main" id="{3695686C-FD25-4D2E-AC8F-AAC984A37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70" name="Rectangle 754">
              <a:extLst>
                <a:ext uri="{FF2B5EF4-FFF2-40B4-BE49-F238E27FC236}">
                  <a16:creationId xmlns:a16="http://schemas.microsoft.com/office/drawing/2014/main" id="{61CCE703-9FED-49BF-8DE6-327592C61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71" name="Rectangle 755">
              <a:extLst>
                <a:ext uri="{FF2B5EF4-FFF2-40B4-BE49-F238E27FC236}">
                  <a16:creationId xmlns:a16="http://schemas.microsoft.com/office/drawing/2014/main" id="{C928020D-4192-4DAC-AF05-8B1370260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72" name="Rectangle 756">
              <a:extLst>
                <a:ext uri="{FF2B5EF4-FFF2-40B4-BE49-F238E27FC236}">
                  <a16:creationId xmlns:a16="http://schemas.microsoft.com/office/drawing/2014/main" id="{B0BD9F80-0359-4825-A6B2-66BEB6392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73" name="Rectangle 757">
              <a:extLst>
                <a:ext uri="{FF2B5EF4-FFF2-40B4-BE49-F238E27FC236}">
                  <a16:creationId xmlns:a16="http://schemas.microsoft.com/office/drawing/2014/main" id="{03BC46F6-1991-4B5C-8672-9C75DB764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74" name="Rectangle 758">
              <a:extLst>
                <a:ext uri="{FF2B5EF4-FFF2-40B4-BE49-F238E27FC236}">
                  <a16:creationId xmlns:a16="http://schemas.microsoft.com/office/drawing/2014/main" id="{7D34B8E3-5822-410D-9632-FCFE01B0C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75" name="Rectangle 759">
              <a:extLst>
                <a:ext uri="{FF2B5EF4-FFF2-40B4-BE49-F238E27FC236}">
                  <a16:creationId xmlns:a16="http://schemas.microsoft.com/office/drawing/2014/main" id="{2508ABAD-DEB8-44EF-832B-1FE25B7CD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76" name="Rectangle 760">
              <a:extLst>
                <a:ext uri="{FF2B5EF4-FFF2-40B4-BE49-F238E27FC236}">
                  <a16:creationId xmlns:a16="http://schemas.microsoft.com/office/drawing/2014/main" id="{84F1A1B3-6451-431D-AD7A-82A2B866D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77" name="Rectangle 761">
              <a:extLst>
                <a:ext uri="{FF2B5EF4-FFF2-40B4-BE49-F238E27FC236}">
                  <a16:creationId xmlns:a16="http://schemas.microsoft.com/office/drawing/2014/main" id="{04D13006-B132-4535-9237-2738931A4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78" name="Rectangle 762">
              <a:extLst>
                <a:ext uri="{FF2B5EF4-FFF2-40B4-BE49-F238E27FC236}">
                  <a16:creationId xmlns:a16="http://schemas.microsoft.com/office/drawing/2014/main" id="{81F788DB-F401-48B3-8F36-83E979661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79" name="Rectangle 763">
              <a:extLst>
                <a:ext uri="{FF2B5EF4-FFF2-40B4-BE49-F238E27FC236}">
                  <a16:creationId xmlns:a16="http://schemas.microsoft.com/office/drawing/2014/main" id="{0D74DE41-9286-4104-8B6F-FAFC5B761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80" name="Rectangle 764">
              <a:extLst>
                <a:ext uri="{FF2B5EF4-FFF2-40B4-BE49-F238E27FC236}">
                  <a16:creationId xmlns:a16="http://schemas.microsoft.com/office/drawing/2014/main" id="{0B7E0E0E-F9D9-48EC-B9EA-0071C6EF2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81" name="Rectangle 765">
              <a:extLst>
                <a:ext uri="{FF2B5EF4-FFF2-40B4-BE49-F238E27FC236}">
                  <a16:creationId xmlns:a16="http://schemas.microsoft.com/office/drawing/2014/main" id="{3BFFB167-544A-40F7-BE31-6358838E4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82" name="Rectangle 766">
              <a:extLst>
                <a:ext uri="{FF2B5EF4-FFF2-40B4-BE49-F238E27FC236}">
                  <a16:creationId xmlns:a16="http://schemas.microsoft.com/office/drawing/2014/main" id="{63DD296E-7207-4832-8D6C-B826BD5A0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83" name="Rectangle 767">
              <a:extLst>
                <a:ext uri="{FF2B5EF4-FFF2-40B4-BE49-F238E27FC236}">
                  <a16:creationId xmlns:a16="http://schemas.microsoft.com/office/drawing/2014/main" id="{0AF70647-2A1A-41DB-842B-3ACFCED0D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84" name="Rectangle 768">
              <a:extLst>
                <a:ext uri="{FF2B5EF4-FFF2-40B4-BE49-F238E27FC236}">
                  <a16:creationId xmlns:a16="http://schemas.microsoft.com/office/drawing/2014/main" id="{9E580240-6051-4DF1-8DE8-1E2D3ECCC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85" name="Rectangle 769">
              <a:extLst>
                <a:ext uri="{FF2B5EF4-FFF2-40B4-BE49-F238E27FC236}">
                  <a16:creationId xmlns:a16="http://schemas.microsoft.com/office/drawing/2014/main" id="{953CF1BA-D108-4855-AFA4-FE95A85FA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86" name="Rectangle 770">
              <a:extLst>
                <a:ext uri="{FF2B5EF4-FFF2-40B4-BE49-F238E27FC236}">
                  <a16:creationId xmlns:a16="http://schemas.microsoft.com/office/drawing/2014/main" id="{D648CC77-1EA7-4B7A-8729-135639CB7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87" name="Rectangle 771">
              <a:extLst>
                <a:ext uri="{FF2B5EF4-FFF2-40B4-BE49-F238E27FC236}">
                  <a16:creationId xmlns:a16="http://schemas.microsoft.com/office/drawing/2014/main" id="{3B9EFE6F-1954-4A97-A9AC-D6D0FCEB3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88" name="Rectangle 772">
              <a:extLst>
                <a:ext uri="{FF2B5EF4-FFF2-40B4-BE49-F238E27FC236}">
                  <a16:creationId xmlns:a16="http://schemas.microsoft.com/office/drawing/2014/main" id="{FB2E6851-502A-4A96-B408-D49E62F60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89" name="Rectangle 773">
              <a:extLst>
                <a:ext uri="{FF2B5EF4-FFF2-40B4-BE49-F238E27FC236}">
                  <a16:creationId xmlns:a16="http://schemas.microsoft.com/office/drawing/2014/main" id="{4FCA44FC-6255-412F-B926-5CACA9CF2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90" name="Rectangle 774">
              <a:extLst>
                <a:ext uri="{FF2B5EF4-FFF2-40B4-BE49-F238E27FC236}">
                  <a16:creationId xmlns:a16="http://schemas.microsoft.com/office/drawing/2014/main" id="{1A2EFEBB-0D5C-4E7A-8E2C-B25D083E0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91" name="Rectangle 775">
              <a:extLst>
                <a:ext uri="{FF2B5EF4-FFF2-40B4-BE49-F238E27FC236}">
                  <a16:creationId xmlns:a16="http://schemas.microsoft.com/office/drawing/2014/main" id="{B3550D43-06C7-4D19-A539-3587CA757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92" name="Rectangle 776">
              <a:extLst>
                <a:ext uri="{FF2B5EF4-FFF2-40B4-BE49-F238E27FC236}">
                  <a16:creationId xmlns:a16="http://schemas.microsoft.com/office/drawing/2014/main" id="{11AFA0D3-9399-45F2-A9E2-D92726F22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93" name="Rectangle 777">
              <a:extLst>
                <a:ext uri="{FF2B5EF4-FFF2-40B4-BE49-F238E27FC236}">
                  <a16:creationId xmlns:a16="http://schemas.microsoft.com/office/drawing/2014/main" id="{95877E25-ED87-4197-A95A-ADF4354DA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94" name="Rectangle 778">
              <a:extLst>
                <a:ext uri="{FF2B5EF4-FFF2-40B4-BE49-F238E27FC236}">
                  <a16:creationId xmlns:a16="http://schemas.microsoft.com/office/drawing/2014/main" id="{8036DC1A-A2FC-469A-88A3-2F1C83FC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95" name="Rectangle 779">
              <a:extLst>
                <a:ext uri="{FF2B5EF4-FFF2-40B4-BE49-F238E27FC236}">
                  <a16:creationId xmlns:a16="http://schemas.microsoft.com/office/drawing/2014/main" id="{C44C8587-C063-4065-9A20-2E297CB42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96" name="Rectangle 780">
              <a:extLst>
                <a:ext uri="{FF2B5EF4-FFF2-40B4-BE49-F238E27FC236}">
                  <a16:creationId xmlns:a16="http://schemas.microsoft.com/office/drawing/2014/main" id="{F308EFEC-0D31-4AA4-89DC-95083D808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97" name="Rectangle 781">
              <a:extLst>
                <a:ext uri="{FF2B5EF4-FFF2-40B4-BE49-F238E27FC236}">
                  <a16:creationId xmlns:a16="http://schemas.microsoft.com/office/drawing/2014/main" id="{B23F0758-57B0-44CB-94F0-70D012C98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98" name="Rectangle 782">
              <a:extLst>
                <a:ext uri="{FF2B5EF4-FFF2-40B4-BE49-F238E27FC236}">
                  <a16:creationId xmlns:a16="http://schemas.microsoft.com/office/drawing/2014/main" id="{CCAF72C6-9825-4945-A71C-0817FE2D4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999" name="Rectangle 783">
              <a:extLst>
                <a:ext uri="{FF2B5EF4-FFF2-40B4-BE49-F238E27FC236}">
                  <a16:creationId xmlns:a16="http://schemas.microsoft.com/office/drawing/2014/main" id="{7A88D229-F7B6-456C-9640-F497F1D9B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00" name="Rectangle 784">
              <a:extLst>
                <a:ext uri="{FF2B5EF4-FFF2-40B4-BE49-F238E27FC236}">
                  <a16:creationId xmlns:a16="http://schemas.microsoft.com/office/drawing/2014/main" id="{0A996CA6-AC1C-481C-B3B1-DD9178A1B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01" name="Rectangle 785">
              <a:extLst>
                <a:ext uri="{FF2B5EF4-FFF2-40B4-BE49-F238E27FC236}">
                  <a16:creationId xmlns:a16="http://schemas.microsoft.com/office/drawing/2014/main" id="{5BE77A7E-DB09-4B27-A679-89E4623FA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02" name="Rectangle 786">
              <a:extLst>
                <a:ext uri="{FF2B5EF4-FFF2-40B4-BE49-F238E27FC236}">
                  <a16:creationId xmlns:a16="http://schemas.microsoft.com/office/drawing/2014/main" id="{41619C1C-E96C-4996-A1AE-DC3AF1A1A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03" name="Rectangle 787">
              <a:extLst>
                <a:ext uri="{FF2B5EF4-FFF2-40B4-BE49-F238E27FC236}">
                  <a16:creationId xmlns:a16="http://schemas.microsoft.com/office/drawing/2014/main" id="{5C57B621-6290-48E2-9912-8C1332412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04" name="Rectangle 788">
              <a:extLst>
                <a:ext uri="{FF2B5EF4-FFF2-40B4-BE49-F238E27FC236}">
                  <a16:creationId xmlns:a16="http://schemas.microsoft.com/office/drawing/2014/main" id="{3E3C3BE9-1452-4052-965B-DFAC67CB9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05" name="Rectangle 789">
              <a:extLst>
                <a:ext uri="{FF2B5EF4-FFF2-40B4-BE49-F238E27FC236}">
                  <a16:creationId xmlns:a16="http://schemas.microsoft.com/office/drawing/2014/main" id="{B73495E6-B13D-4829-A90F-F4FDF44C0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06" name="Rectangle 790">
              <a:extLst>
                <a:ext uri="{FF2B5EF4-FFF2-40B4-BE49-F238E27FC236}">
                  <a16:creationId xmlns:a16="http://schemas.microsoft.com/office/drawing/2014/main" id="{78822179-44A1-47FC-9730-470183EE6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07" name="Rectangle 791">
              <a:extLst>
                <a:ext uri="{FF2B5EF4-FFF2-40B4-BE49-F238E27FC236}">
                  <a16:creationId xmlns:a16="http://schemas.microsoft.com/office/drawing/2014/main" id="{F2BB426A-A9D2-41F6-8876-5140713BB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08" name="Rectangle 792">
              <a:extLst>
                <a:ext uri="{FF2B5EF4-FFF2-40B4-BE49-F238E27FC236}">
                  <a16:creationId xmlns:a16="http://schemas.microsoft.com/office/drawing/2014/main" id="{35B3BAAC-C928-4517-B1D5-7D64AFBF6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09" name="Rectangle 793">
              <a:extLst>
                <a:ext uri="{FF2B5EF4-FFF2-40B4-BE49-F238E27FC236}">
                  <a16:creationId xmlns:a16="http://schemas.microsoft.com/office/drawing/2014/main" id="{C06EEB48-83CF-4197-AB0A-AC57DC9CD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10" name="Rectangle 794">
              <a:extLst>
                <a:ext uri="{FF2B5EF4-FFF2-40B4-BE49-F238E27FC236}">
                  <a16:creationId xmlns:a16="http://schemas.microsoft.com/office/drawing/2014/main" id="{1A79CEF2-B961-4980-BDC4-01370AD6A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11" name="Rectangle 795">
              <a:extLst>
                <a:ext uri="{FF2B5EF4-FFF2-40B4-BE49-F238E27FC236}">
                  <a16:creationId xmlns:a16="http://schemas.microsoft.com/office/drawing/2014/main" id="{F9A74137-9B16-46EA-BB01-CC0798CAC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12" name="Rectangle 796">
              <a:extLst>
                <a:ext uri="{FF2B5EF4-FFF2-40B4-BE49-F238E27FC236}">
                  <a16:creationId xmlns:a16="http://schemas.microsoft.com/office/drawing/2014/main" id="{232EAA64-058D-47F4-A4AB-3992B948E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13" name="Rectangle 797">
              <a:extLst>
                <a:ext uri="{FF2B5EF4-FFF2-40B4-BE49-F238E27FC236}">
                  <a16:creationId xmlns:a16="http://schemas.microsoft.com/office/drawing/2014/main" id="{62E9AD46-BF36-492B-905B-F95EAB47A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14" name="Rectangle 798">
              <a:extLst>
                <a:ext uri="{FF2B5EF4-FFF2-40B4-BE49-F238E27FC236}">
                  <a16:creationId xmlns:a16="http://schemas.microsoft.com/office/drawing/2014/main" id="{B1ACD869-EB1C-4D40-A216-D73DCF7D1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15" name="Rectangle 799">
              <a:extLst>
                <a:ext uri="{FF2B5EF4-FFF2-40B4-BE49-F238E27FC236}">
                  <a16:creationId xmlns:a16="http://schemas.microsoft.com/office/drawing/2014/main" id="{E9B29034-9A63-4050-B940-93997D1B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16" name="Rectangle 800">
              <a:extLst>
                <a:ext uri="{FF2B5EF4-FFF2-40B4-BE49-F238E27FC236}">
                  <a16:creationId xmlns:a16="http://schemas.microsoft.com/office/drawing/2014/main" id="{B11D6B07-DDF0-4323-9527-6380C1F7A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17" name="Rectangle 801">
              <a:extLst>
                <a:ext uri="{FF2B5EF4-FFF2-40B4-BE49-F238E27FC236}">
                  <a16:creationId xmlns:a16="http://schemas.microsoft.com/office/drawing/2014/main" id="{6A6963FE-3A23-4644-8586-95552D96D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18" name="Rectangle 802">
              <a:extLst>
                <a:ext uri="{FF2B5EF4-FFF2-40B4-BE49-F238E27FC236}">
                  <a16:creationId xmlns:a16="http://schemas.microsoft.com/office/drawing/2014/main" id="{5B22238A-B9B0-4819-8C26-357CC8A2C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19" name="Rectangle 803">
              <a:extLst>
                <a:ext uri="{FF2B5EF4-FFF2-40B4-BE49-F238E27FC236}">
                  <a16:creationId xmlns:a16="http://schemas.microsoft.com/office/drawing/2014/main" id="{14009B04-449D-43A7-A108-7D387DBB5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20" name="Rectangle 804">
              <a:extLst>
                <a:ext uri="{FF2B5EF4-FFF2-40B4-BE49-F238E27FC236}">
                  <a16:creationId xmlns:a16="http://schemas.microsoft.com/office/drawing/2014/main" id="{2CA42F1A-95BD-44CD-910B-F7939B50C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21" name="Rectangle 805">
              <a:extLst>
                <a:ext uri="{FF2B5EF4-FFF2-40B4-BE49-F238E27FC236}">
                  <a16:creationId xmlns:a16="http://schemas.microsoft.com/office/drawing/2014/main" id="{6928AAD3-F1E7-4BB2-94F0-E9EF962D0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22" name="Rectangle 806">
              <a:extLst>
                <a:ext uri="{FF2B5EF4-FFF2-40B4-BE49-F238E27FC236}">
                  <a16:creationId xmlns:a16="http://schemas.microsoft.com/office/drawing/2014/main" id="{2F32A4C9-1C00-4DA7-8AA0-163808AFB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9023" name="Rectangle 807">
              <a:extLst>
                <a:ext uri="{FF2B5EF4-FFF2-40B4-BE49-F238E27FC236}">
                  <a16:creationId xmlns:a16="http://schemas.microsoft.com/office/drawing/2014/main" id="{AB45C150-32D9-4EF3-86B9-5050259E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702" name="Group 1009">
            <a:extLst>
              <a:ext uri="{FF2B5EF4-FFF2-40B4-BE49-F238E27FC236}">
                <a16:creationId xmlns:a16="http://schemas.microsoft.com/office/drawing/2014/main" id="{A96609E1-5B46-4EA2-9E28-DC50EC311735}"/>
              </a:ext>
            </a:extLst>
          </p:cNvPr>
          <p:cNvGrpSpPr>
            <a:grpSpLocks/>
          </p:cNvGrpSpPr>
          <p:nvPr/>
        </p:nvGrpSpPr>
        <p:grpSpPr bwMode="auto">
          <a:xfrm>
            <a:off x="4144519" y="2430350"/>
            <a:ext cx="63566" cy="201294"/>
            <a:chOff x="1956" y="1147"/>
            <a:chExt cx="30" cy="95"/>
          </a:xfrm>
        </p:grpSpPr>
        <p:sp>
          <p:nvSpPr>
            <p:cNvPr id="8624" name="Rectangle 809">
              <a:extLst>
                <a:ext uri="{FF2B5EF4-FFF2-40B4-BE49-F238E27FC236}">
                  <a16:creationId xmlns:a16="http://schemas.microsoft.com/office/drawing/2014/main" id="{2C3F4EB6-EAFD-4018-B101-E68597F6D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25" name="Rectangle 810">
              <a:extLst>
                <a:ext uri="{FF2B5EF4-FFF2-40B4-BE49-F238E27FC236}">
                  <a16:creationId xmlns:a16="http://schemas.microsoft.com/office/drawing/2014/main" id="{911D4B67-3EAF-46AC-BEBE-615F810CA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26" name="Rectangle 811">
              <a:extLst>
                <a:ext uri="{FF2B5EF4-FFF2-40B4-BE49-F238E27FC236}">
                  <a16:creationId xmlns:a16="http://schemas.microsoft.com/office/drawing/2014/main" id="{27A94126-FDCF-4C35-9A4B-B3DA1E8F0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27" name="Rectangle 812">
              <a:extLst>
                <a:ext uri="{FF2B5EF4-FFF2-40B4-BE49-F238E27FC236}">
                  <a16:creationId xmlns:a16="http://schemas.microsoft.com/office/drawing/2014/main" id="{99BF05D6-BF21-417D-8B0C-2830DDDAF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28" name="Rectangle 813">
              <a:extLst>
                <a:ext uri="{FF2B5EF4-FFF2-40B4-BE49-F238E27FC236}">
                  <a16:creationId xmlns:a16="http://schemas.microsoft.com/office/drawing/2014/main" id="{2B8FB1B4-7688-45E5-98D7-E19EE38A1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29" name="Rectangle 814">
              <a:extLst>
                <a:ext uri="{FF2B5EF4-FFF2-40B4-BE49-F238E27FC236}">
                  <a16:creationId xmlns:a16="http://schemas.microsoft.com/office/drawing/2014/main" id="{1B98CBD7-060D-4465-B063-29B154AE1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30" name="Rectangle 815">
              <a:extLst>
                <a:ext uri="{FF2B5EF4-FFF2-40B4-BE49-F238E27FC236}">
                  <a16:creationId xmlns:a16="http://schemas.microsoft.com/office/drawing/2014/main" id="{9571184F-6629-483A-AC8E-B9C4776F1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31" name="Rectangle 816">
              <a:extLst>
                <a:ext uri="{FF2B5EF4-FFF2-40B4-BE49-F238E27FC236}">
                  <a16:creationId xmlns:a16="http://schemas.microsoft.com/office/drawing/2014/main" id="{9B0A8AD7-715B-42A3-ABC0-D5C901994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32" name="Rectangle 817">
              <a:extLst>
                <a:ext uri="{FF2B5EF4-FFF2-40B4-BE49-F238E27FC236}">
                  <a16:creationId xmlns:a16="http://schemas.microsoft.com/office/drawing/2014/main" id="{36F461A1-F187-48B0-A029-68661D41A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33" name="Rectangle 818">
              <a:extLst>
                <a:ext uri="{FF2B5EF4-FFF2-40B4-BE49-F238E27FC236}">
                  <a16:creationId xmlns:a16="http://schemas.microsoft.com/office/drawing/2014/main" id="{E3549166-BF7D-4072-A7F1-9A19CD96F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34" name="Rectangle 819">
              <a:extLst>
                <a:ext uri="{FF2B5EF4-FFF2-40B4-BE49-F238E27FC236}">
                  <a16:creationId xmlns:a16="http://schemas.microsoft.com/office/drawing/2014/main" id="{E248C022-55E3-402E-A353-00CF59F2B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35" name="Rectangle 820">
              <a:extLst>
                <a:ext uri="{FF2B5EF4-FFF2-40B4-BE49-F238E27FC236}">
                  <a16:creationId xmlns:a16="http://schemas.microsoft.com/office/drawing/2014/main" id="{7101D5EF-C2FE-4AA4-BDEC-34DCB8C74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36" name="Rectangle 821">
              <a:extLst>
                <a:ext uri="{FF2B5EF4-FFF2-40B4-BE49-F238E27FC236}">
                  <a16:creationId xmlns:a16="http://schemas.microsoft.com/office/drawing/2014/main" id="{163DCF57-4453-4A65-B38C-22061C95E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37" name="Rectangle 822">
              <a:extLst>
                <a:ext uri="{FF2B5EF4-FFF2-40B4-BE49-F238E27FC236}">
                  <a16:creationId xmlns:a16="http://schemas.microsoft.com/office/drawing/2014/main" id="{0FA30FE1-49E0-4120-A262-885C386A1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38" name="Rectangle 823">
              <a:extLst>
                <a:ext uri="{FF2B5EF4-FFF2-40B4-BE49-F238E27FC236}">
                  <a16:creationId xmlns:a16="http://schemas.microsoft.com/office/drawing/2014/main" id="{51CAD432-892B-4CF9-A1C6-E8DEB1DCA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39" name="Rectangle 824">
              <a:extLst>
                <a:ext uri="{FF2B5EF4-FFF2-40B4-BE49-F238E27FC236}">
                  <a16:creationId xmlns:a16="http://schemas.microsoft.com/office/drawing/2014/main" id="{7A37A488-A730-452F-99B4-A9A3E004A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40" name="Rectangle 825">
              <a:extLst>
                <a:ext uri="{FF2B5EF4-FFF2-40B4-BE49-F238E27FC236}">
                  <a16:creationId xmlns:a16="http://schemas.microsoft.com/office/drawing/2014/main" id="{AFE6E126-FDCD-44BF-972E-7DBF9BF4D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41" name="Rectangle 826">
              <a:extLst>
                <a:ext uri="{FF2B5EF4-FFF2-40B4-BE49-F238E27FC236}">
                  <a16:creationId xmlns:a16="http://schemas.microsoft.com/office/drawing/2014/main" id="{F549569C-2F9A-4787-B0DB-CF1AF528D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42" name="Rectangle 827">
              <a:extLst>
                <a:ext uri="{FF2B5EF4-FFF2-40B4-BE49-F238E27FC236}">
                  <a16:creationId xmlns:a16="http://schemas.microsoft.com/office/drawing/2014/main" id="{8B7B677B-3F82-481C-A8D5-1B1819C9A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43" name="Rectangle 828">
              <a:extLst>
                <a:ext uri="{FF2B5EF4-FFF2-40B4-BE49-F238E27FC236}">
                  <a16:creationId xmlns:a16="http://schemas.microsoft.com/office/drawing/2014/main" id="{69CA5EF9-422A-4ABD-BEB8-4943E1EBC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44" name="Rectangle 829">
              <a:extLst>
                <a:ext uri="{FF2B5EF4-FFF2-40B4-BE49-F238E27FC236}">
                  <a16:creationId xmlns:a16="http://schemas.microsoft.com/office/drawing/2014/main" id="{BE74D706-C55E-4A4B-BF4A-EEE5429E8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45" name="Rectangle 830">
              <a:extLst>
                <a:ext uri="{FF2B5EF4-FFF2-40B4-BE49-F238E27FC236}">
                  <a16:creationId xmlns:a16="http://schemas.microsoft.com/office/drawing/2014/main" id="{5025ABD4-535A-4769-A5D3-8902FAC74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46" name="Rectangle 831">
              <a:extLst>
                <a:ext uri="{FF2B5EF4-FFF2-40B4-BE49-F238E27FC236}">
                  <a16:creationId xmlns:a16="http://schemas.microsoft.com/office/drawing/2014/main" id="{F3338368-C425-4D86-89D3-D75A1A039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47" name="Rectangle 832">
              <a:extLst>
                <a:ext uri="{FF2B5EF4-FFF2-40B4-BE49-F238E27FC236}">
                  <a16:creationId xmlns:a16="http://schemas.microsoft.com/office/drawing/2014/main" id="{15E8FA60-A812-4CF5-A135-A40822EB5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48" name="Rectangle 833">
              <a:extLst>
                <a:ext uri="{FF2B5EF4-FFF2-40B4-BE49-F238E27FC236}">
                  <a16:creationId xmlns:a16="http://schemas.microsoft.com/office/drawing/2014/main" id="{E63F88A9-77D6-498D-8E47-BB79BD57D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49" name="Rectangle 834">
              <a:extLst>
                <a:ext uri="{FF2B5EF4-FFF2-40B4-BE49-F238E27FC236}">
                  <a16:creationId xmlns:a16="http://schemas.microsoft.com/office/drawing/2014/main" id="{6A367467-2FE7-40B5-9251-5E5B5FDC8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50" name="Rectangle 835">
              <a:extLst>
                <a:ext uri="{FF2B5EF4-FFF2-40B4-BE49-F238E27FC236}">
                  <a16:creationId xmlns:a16="http://schemas.microsoft.com/office/drawing/2014/main" id="{EC97C8C9-0233-4D6D-8507-FAE2A32BB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51" name="Rectangle 836">
              <a:extLst>
                <a:ext uri="{FF2B5EF4-FFF2-40B4-BE49-F238E27FC236}">
                  <a16:creationId xmlns:a16="http://schemas.microsoft.com/office/drawing/2014/main" id="{8738FA41-2D6B-4FDF-95F7-BDDCDFC36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52" name="Rectangle 837">
              <a:extLst>
                <a:ext uri="{FF2B5EF4-FFF2-40B4-BE49-F238E27FC236}">
                  <a16:creationId xmlns:a16="http://schemas.microsoft.com/office/drawing/2014/main" id="{D2D263B4-24BE-4FE0-AE5F-8348BA4ED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53" name="Rectangle 838">
              <a:extLst>
                <a:ext uri="{FF2B5EF4-FFF2-40B4-BE49-F238E27FC236}">
                  <a16:creationId xmlns:a16="http://schemas.microsoft.com/office/drawing/2014/main" id="{44120E8B-77C7-41B4-BA72-8752E9CB7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54" name="Rectangle 839">
              <a:extLst>
                <a:ext uri="{FF2B5EF4-FFF2-40B4-BE49-F238E27FC236}">
                  <a16:creationId xmlns:a16="http://schemas.microsoft.com/office/drawing/2014/main" id="{92ED8D01-3A3C-459E-B225-76C05CFBC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55" name="Rectangle 840">
              <a:extLst>
                <a:ext uri="{FF2B5EF4-FFF2-40B4-BE49-F238E27FC236}">
                  <a16:creationId xmlns:a16="http://schemas.microsoft.com/office/drawing/2014/main" id="{59A1541F-EC29-47CD-BAB6-FB096DC04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56" name="Rectangle 841">
              <a:extLst>
                <a:ext uri="{FF2B5EF4-FFF2-40B4-BE49-F238E27FC236}">
                  <a16:creationId xmlns:a16="http://schemas.microsoft.com/office/drawing/2014/main" id="{0AEFAA00-5450-4764-9E7C-6DFC5316D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57" name="Rectangle 842">
              <a:extLst>
                <a:ext uri="{FF2B5EF4-FFF2-40B4-BE49-F238E27FC236}">
                  <a16:creationId xmlns:a16="http://schemas.microsoft.com/office/drawing/2014/main" id="{AA3C8163-7953-41D8-A284-9D3D23836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58" name="Rectangle 843">
              <a:extLst>
                <a:ext uri="{FF2B5EF4-FFF2-40B4-BE49-F238E27FC236}">
                  <a16:creationId xmlns:a16="http://schemas.microsoft.com/office/drawing/2014/main" id="{C1CCF37C-08C0-4574-9105-80CB3E941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59" name="Rectangle 844">
              <a:extLst>
                <a:ext uri="{FF2B5EF4-FFF2-40B4-BE49-F238E27FC236}">
                  <a16:creationId xmlns:a16="http://schemas.microsoft.com/office/drawing/2014/main" id="{6609F1D0-BFA1-4FE1-8852-F82C5D840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60" name="Rectangle 845">
              <a:extLst>
                <a:ext uri="{FF2B5EF4-FFF2-40B4-BE49-F238E27FC236}">
                  <a16:creationId xmlns:a16="http://schemas.microsoft.com/office/drawing/2014/main" id="{B255600B-6455-43E2-9696-15EA5AA0E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61" name="Rectangle 846">
              <a:extLst>
                <a:ext uri="{FF2B5EF4-FFF2-40B4-BE49-F238E27FC236}">
                  <a16:creationId xmlns:a16="http://schemas.microsoft.com/office/drawing/2014/main" id="{73496ED9-2386-4292-9BD5-0576840CB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62" name="Rectangle 847">
              <a:extLst>
                <a:ext uri="{FF2B5EF4-FFF2-40B4-BE49-F238E27FC236}">
                  <a16:creationId xmlns:a16="http://schemas.microsoft.com/office/drawing/2014/main" id="{93D8BF77-1E61-4395-9180-7C9D9E1B8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63" name="Rectangle 848">
              <a:extLst>
                <a:ext uri="{FF2B5EF4-FFF2-40B4-BE49-F238E27FC236}">
                  <a16:creationId xmlns:a16="http://schemas.microsoft.com/office/drawing/2014/main" id="{EAA53273-7F67-4FF3-8BEB-8CCE9FC49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64" name="Rectangle 849">
              <a:extLst>
                <a:ext uri="{FF2B5EF4-FFF2-40B4-BE49-F238E27FC236}">
                  <a16:creationId xmlns:a16="http://schemas.microsoft.com/office/drawing/2014/main" id="{CC928868-7CE9-44DB-A604-E4F94E51C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65" name="Rectangle 850">
              <a:extLst>
                <a:ext uri="{FF2B5EF4-FFF2-40B4-BE49-F238E27FC236}">
                  <a16:creationId xmlns:a16="http://schemas.microsoft.com/office/drawing/2014/main" id="{7362FC3A-A0F0-4C64-B476-E15C0C5CB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66" name="Rectangle 851">
              <a:extLst>
                <a:ext uri="{FF2B5EF4-FFF2-40B4-BE49-F238E27FC236}">
                  <a16:creationId xmlns:a16="http://schemas.microsoft.com/office/drawing/2014/main" id="{C9E2144D-42A3-4FFD-8161-18E282CEB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67" name="Rectangle 852">
              <a:extLst>
                <a:ext uri="{FF2B5EF4-FFF2-40B4-BE49-F238E27FC236}">
                  <a16:creationId xmlns:a16="http://schemas.microsoft.com/office/drawing/2014/main" id="{B642134F-8564-4AE4-B26F-E8019EE10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68" name="Rectangle 853">
              <a:extLst>
                <a:ext uri="{FF2B5EF4-FFF2-40B4-BE49-F238E27FC236}">
                  <a16:creationId xmlns:a16="http://schemas.microsoft.com/office/drawing/2014/main" id="{043E1FB3-D635-4943-A20A-810158B30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69" name="Rectangle 854">
              <a:extLst>
                <a:ext uri="{FF2B5EF4-FFF2-40B4-BE49-F238E27FC236}">
                  <a16:creationId xmlns:a16="http://schemas.microsoft.com/office/drawing/2014/main" id="{14F31410-CF42-4280-BFC6-51FBBCFC3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70" name="Rectangle 855">
              <a:extLst>
                <a:ext uri="{FF2B5EF4-FFF2-40B4-BE49-F238E27FC236}">
                  <a16:creationId xmlns:a16="http://schemas.microsoft.com/office/drawing/2014/main" id="{1A46A58D-15F2-48DA-8297-6A4B7F46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71" name="Rectangle 856">
              <a:extLst>
                <a:ext uri="{FF2B5EF4-FFF2-40B4-BE49-F238E27FC236}">
                  <a16:creationId xmlns:a16="http://schemas.microsoft.com/office/drawing/2014/main" id="{9291CD34-328A-484E-90D9-D8C916D00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72" name="Rectangle 857">
              <a:extLst>
                <a:ext uri="{FF2B5EF4-FFF2-40B4-BE49-F238E27FC236}">
                  <a16:creationId xmlns:a16="http://schemas.microsoft.com/office/drawing/2014/main" id="{03C200FA-CB56-48DD-8759-A49C2268F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73" name="Rectangle 858">
              <a:extLst>
                <a:ext uri="{FF2B5EF4-FFF2-40B4-BE49-F238E27FC236}">
                  <a16:creationId xmlns:a16="http://schemas.microsoft.com/office/drawing/2014/main" id="{03876A6D-EC07-4AD0-A384-803EB1A6D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74" name="Rectangle 859">
              <a:extLst>
                <a:ext uri="{FF2B5EF4-FFF2-40B4-BE49-F238E27FC236}">
                  <a16:creationId xmlns:a16="http://schemas.microsoft.com/office/drawing/2014/main" id="{35CE637A-03BC-449B-BE22-DC6FF4A48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75" name="Rectangle 860">
              <a:extLst>
                <a:ext uri="{FF2B5EF4-FFF2-40B4-BE49-F238E27FC236}">
                  <a16:creationId xmlns:a16="http://schemas.microsoft.com/office/drawing/2014/main" id="{F6C66118-D651-45B3-BD5A-B0D886EA8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76" name="Rectangle 861">
              <a:extLst>
                <a:ext uri="{FF2B5EF4-FFF2-40B4-BE49-F238E27FC236}">
                  <a16:creationId xmlns:a16="http://schemas.microsoft.com/office/drawing/2014/main" id="{695645C6-B6E6-4CB0-BF64-2E7C8BF16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77" name="Rectangle 862">
              <a:extLst>
                <a:ext uri="{FF2B5EF4-FFF2-40B4-BE49-F238E27FC236}">
                  <a16:creationId xmlns:a16="http://schemas.microsoft.com/office/drawing/2014/main" id="{A6851877-5E95-4AC1-9063-66C4F8560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78" name="Rectangle 863">
              <a:extLst>
                <a:ext uri="{FF2B5EF4-FFF2-40B4-BE49-F238E27FC236}">
                  <a16:creationId xmlns:a16="http://schemas.microsoft.com/office/drawing/2014/main" id="{44B2A5FC-8BF7-4E86-86A0-BE4EC79AE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79" name="Rectangle 864">
              <a:extLst>
                <a:ext uri="{FF2B5EF4-FFF2-40B4-BE49-F238E27FC236}">
                  <a16:creationId xmlns:a16="http://schemas.microsoft.com/office/drawing/2014/main" id="{F365552B-BFBB-485E-9785-966E99A65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80" name="Rectangle 865">
              <a:extLst>
                <a:ext uri="{FF2B5EF4-FFF2-40B4-BE49-F238E27FC236}">
                  <a16:creationId xmlns:a16="http://schemas.microsoft.com/office/drawing/2014/main" id="{C3DF796E-796A-48DC-890E-37FA61505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81" name="Rectangle 866">
              <a:extLst>
                <a:ext uri="{FF2B5EF4-FFF2-40B4-BE49-F238E27FC236}">
                  <a16:creationId xmlns:a16="http://schemas.microsoft.com/office/drawing/2014/main" id="{F0DD7D3D-E535-4BD0-8406-5BE7AE488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82" name="Rectangle 867">
              <a:extLst>
                <a:ext uri="{FF2B5EF4-FFF2-40B4-BE49-F238E27FC236}">
                  <a16:creationId xmlns:a16="http://schemas.microsoft.com/office/drawing/2014/main" id="{060DD839-7AC9-4DAA-A829-5F0EF76E8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83" name="Rectangle 868">
              <a:extLst>
                <a:ext uri="{FF2B5EF4-FFF2-40B4-BE49-F238E27FC236}">
                  <a16:creationId xmlns:a16="http://schemas.microsoft.com/office/drawing/2014/main" id="{06F1F825-55F5-4FDD-B111-3B46161CF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84" name="Rectangle 869">
              <a:extLst>
                <a:ext uri="{FF2B5EF4-FFF2-40B4-BE49-F238E27FC236}">
                  <a16:creationId xmlns:a16="http://schemas.microsoft.com/office/drawing/2014/main" id="{528204C4-528A-4358-949D-A1EC8590F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85" name="Rectangle 870">
              <a:extLst>
                <a:ext uri="{FF2B5EF4-FFF2-40B4-BE49-F238E27FC236}">
                  <a16:creationId xmlns:a16="http://schemas.microsoft.com/office/drawing/2014/main" id="{776701B7-DA05-40C4-BB1C-5CA73E3FF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86" name="Rectangle 871">
              <a:extLst>
                <a:ext uri="{FF2B5EF4-FFF2-40B4-BE49-F238E27FC236}">
                  <a16:creationId xmlns:a16="http://schemas.microsoft.com/office/drawing/2014/main" id="{9A3C8AB3-BF07-4B3D-9213-30AC01AC2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87" name="Rectangle 872">
              <a:extLst>
                <a:ext uri="{FF2B5EF4-FFF2-40B4-BE49-F238E27FC236}">
                  <a16:creationId xmlns:a16="http://schemas.microsoft.com/office/drawing/2014/main" id="{33112839-B5AF-4BF8-A2D5-3E8A9EDC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88" name="Rectangle 873">
              <a:extLst>
                <a:ext uri="{FF2B5EF4-FFF2-40B4-BE49-F238E27FC236}">
                  <a16:creationId xmlns:a16="http://schemas.microsoft.com/office/drawing/2014/main" id="{668F3ED4-4F41-4CBA-901D-87257A6DF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89" name="Rectangle 874">
              <a:extLst>
                <a:ext uri="{FF2B5EF4-FFF2-40B4-BE49-F238E27FC236}">
                  <a16:creationId xmlns:a16="http://schemas.microsoft.com/office/drawing/2014/main" id="{2757732B-6194-4713-ACDA-366F07334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90" name="Rectangle 875">
              <a:extLst>
                <a:ext uri="{FF2B5EF4-FFF2-40B4-BE49-F238E27FC236}">
                  <a16:creationId xmlns:a16="http://schemas.microsoft.com/office/drawing/2014/main" id="{B2C884F7-CF55-4744-B406-3FB591561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91" name="Rectangle 876">
              <a:extLst>
                <a:ext uri="{FF2B5EF4-FFF2-40B4-BE49-F238E27FC236}">
                  <a16:creationId xmlns:a16="http://schemas.microsoft.com/office/drawing/2014/main" id="{432B4035-0B27-40B2-ADBB-51942D3FD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92" name="Rectangle 877">
              <a:extLst>
                <a:ext uri="{FF2B5EF4-FFF2-40B4-BE49-F238E27FC236}">
                  <a16:creationId xmlns:a16="http://schemas.microsoft.com/office/drawing/2014/main" id="{3A8BE142-2761-4F1B-8096-FBE03B44C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93" name="Rectangle 878">
              <a:extLst>
                <a:ext uri="{FF2B5EF4-FFF2-40B4-BE49-F238E27FC236}">
                  <a16:creationId xmlns:a16="http://schemas.microsoft.com/office/drawing/2014/main" id="{3E25F17A-873D-4593-946D-C911B3586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94" name="Rectangle 879">
              <a:extLst>
                <a:ext uri="{FF2B5EF4-FFF2-40B4-BE49-F238E27FC236}">
                  <a16:creationId xmlns:a16="http://schemas.microsoft.com/office/drawing/2014/main" id="{C2D9D37B-3E6A-4814-969C-48AA5C305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95" name="Rectangle 880">
              <a:extLst>
                <a:ext uri="{FF2B5EF4-FFF2-40B4-BE49-F238E27FC236}">
                  <a16:creationId xmlns:a16="http://schemas.microsoft.com/office/drawing/2014/main" id="{ADBCD701-3BDF-4454-8569-C7449B008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96" name="Rectangle 881">
              <a:extLst>
                <a:ext uri="{FF2B5EF4-FFF2-40B4-BE49-F238E27FC236}">
                  <a16:creationId xmlns:a16="http://schemas.microsoft.com/office/drawing/2014/main" id="{9957AEC0-2F27-47B1-AF02-32660A11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97" name="Rectangle 882">
              <a:extLst>
                <a:ext uri="{FF2B5EF4-FFF2-40B4-BE49-F238E27FC236}">
                  <a16:creationId xmlns:a16="http://schemas.microsoft.com/office/drawing/2014/main" id="{4B032D46-F933-47FE-A609-4E932CBED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98" name="Rectangle 883">
              <a:extLst>
                <a:ext uri="{FF2B5EF4-FFF2-40B4-BE49-F238E27FC236}">
                  <a16:creationId xmlns:a16="http://schemas.microsoft.com/office/drawing/2014/main" id="{909C68C9-1C6C-49BE-8D23-F497D6FBC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99" name="Rectangle 884">
              <a:extLst>
                <a:ext uri="{FF2B5EF4-FFF2-40B4-BE49-F238E27FC236}">
                  <a16:creationId xmlns:a16="http://schemas.microsoft.com/office/drawing/2014/main" id="{7665BBBD-B033-428B-8356-3551F242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00" name="Rectangle 885">
              <a:extLst>
                <a:ext uri="{FF2B5EF4-FFF2-40B4-BE49-F238E27FC236}">
                  <a16:creationId xmlns:a16="http://schemas.microsoft.com/office/drawing/2014/main" id="{EB6C63B5-A4B8-487B-90E4-649D6A85D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01" name="Rectangle 886">
              <a:extLst>
                <a:ext uri="{FF2B5EF4-FFF2-40B4-BE49-F238E27FC236}">
                  <a16:creationId xmlns:a16="http://schemas.microsoft.com/office/drawing/2014/main" id="{1D18AF66-A38A-4830-ACC8-C284FB5E0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02" name="Rectangle 887">
              <a:extLst>
                <a:ext uri="{FF2B5EF4-FFF2-40B4-BE49-F238E27FC236}">
                  <a16:creationId xmlns:a16="http://schemas.microsoft.com/office/drawing/2014/main" id="{38D914E4-5462-4363-B016-A45E18E8B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03" name="Rectangle 888">
              <a:extLst>
                <a:ext uri="{FF2B5EF4-FFF2-40B4-BE49-F238E27FC236}">
                  <a16:creationId xmlns:a16="http://schemas.microsoft.com/office/drawing/2014/main" id="{351BB5E0-26A3-481A-A2BA-2F999D8E0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04" name="Rectangle 889">
              <a:extLst>
                <a:ext uri="{FF2B5EF4-FFF2-40B4-BE49-F238E27FC236}">
                  <a16:creationId xmlns:a16="http://schemas.microsoft.com/office/drawing/2014/main" id="{B0F6CF7B-5EB0-4644-BE15-2BCE17BE9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05" name="Rectangle 890">
              <a:extLst>
                <a:ext uri="{FF2B5EF4-FFF2-40B4-BE49-F238E27FC236}">
                  <a16:creationId xmlns:a16="http://schemas.microsoft.com/office/drawing/2014/main" id="{9FDDDC4C-845F-49F0-B058-8C4E6C4C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06" name="Rectangle 891">
              <a:extLst>
                <a:ext uri="{FF2B5EF4-FFF2-40B4-BE49-F238E27FC236}">
                  <a16:creationId xmlns:a16="http://schemas.microsoft.com/office/drawing/2014/main" id="{B28E2EC5-07EA-4B2A-AC9C-A11BCE44A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07" name="Rectangle 892">
              <a:extLst>
                <a:ext uri="{FF2B5EF4-FFF2-40B4-BE49-F238E27FC236}">
                  <a16:creationId xmlns:a16="http://schemas.microsoft.com/office/drawing/2014/main" id="{B65173AD-3532-4B6D-8D43-AC8660F79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08" name="Rectangle 893">
              <a:extLst>
                <a:ext uri="{FF2B5EF4-FFF2-40B4-BE49-F238E27FC236}">
                  <a16:creationId xmlns:a16="http://schemas.microsoft.com/office/drawing/2014/main" id="{A2B7F932-0F8A-482D-B32F-58352F55C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09" name="Rectangle 894">
              <a:extLst>
                <a:ext uri="{FF2B5EF4-FFF2-40B4-BE49-F238E27FC236}">
                  <a16:creationId xmlns:a16="http://schemas.microsoft.com/office/drawing/2014/main" id="{89D8C6A3-A467-4465-8E35-A01E71EBF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10" name="Rectangle 895">
              <a:extLst>
                <a:ext uri="{FF2B5EF4-FFF2-40B4-BE49-F238E27FC236}">
                  <a16:creationId xmlns:a16="http://schemas.microsoft.com/office/drawing/2014/main" id="{C6219029-1C87-4685-933D-E8EAE98D6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11" name="Rectangle 896">
              <a:extLst>
                <a:ext uri="{FF2B5EF4-FFF2-40B4-BE49-F238E27FC236}">
                  <a16:creationId xmlns:a16="http://schemas.microsoft.com/office/drawing/2014/main" id="{8858E4F7-D0AD-4EA8-B408-E89E73A2E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12" name="Rectangle 897">
              <a:extLst>
                <a:ext uri="{FF2B5EF4-FFF2-40B4-BE49-F238E27FC236}">
                  <a16:creationId xmlns:a16="http://schemas.microsoft.com/office/drawing/2014/main" id="{ED82ABA0-7D40-42DB-A9C0-AB6454149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13" name="Rectangle 898">
              <a:extLst>
                <a:ext uri="{FF2B5EF4-FFF2-40B4-BE49-F238E27FC236}">
                  <a16:creationId xmlns:a16="http://schemas.microsoft.com/office/drawing/2014/main" id="{3C70CE9A-DE34-4E4C-B32A-5C1077C03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14" name="Rectangle 899">
              <a:extLst>
                <a:ext uri="{FF2B5EF4-FFF2-40B4-BE49-F238E27FC236}">
                  <a16:creationId xmlns:a16="http://schemas.microsoft.com/office/drawing/2014/main" id="{F9FB18C4-35FE-4FC4-89BB-79B1856DD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15" name="Rectangle 900">
              <a:extLst>
                <a:ext uri="{FF2B5EF4-FFF2-40B4-BE49-F238E27FC236}">
                  <a16:creationId xmlns:a16="http://schemas.microsoft.com/office/drawing/2014/main" id="{85CE590A-B3A1-48C0-BF55-2A880D625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16" name="Rectangle 901">
              <a:extLst>
                <a:ext uri="{FF2B5EF4-FFF2-40B4-BE49-F238E27FC236}">
                  <a16:creationId xmlns:a16="http://schemas.microsoft.com/office/drawing/2014/main" id="{EB8ECBDA-2124-4E56-B807-3BAA68A9C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17" name="Rectangle 902">
              <a:extLst>
                <a:ext uri="{FF2B5EF4-FFF2-40B4-BE49-F238E27FC236}">
                  <a16:creationId xmlns:a16="http://schemas.microsoft.com/office/drawing/2014/main" id="{3A1BF329-5C76-4145-916C-3E0C06D1B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18" name="Rectangle 903">
              <a:extLst>
                <a:ext uri="{FF2B5EF4-FFF2-40B4-BE49-F238E27FC236}">
                  <a16:creationId xmlns:a16="http://schemas.microsoft.com/office/drawing/2014/main" id="{B952DE79-7845-46D5-84DA-24A44ACCF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19" name="Rectangle 904">
              <a:extLst>
                <a:ext uri="{FF2B5EF4-FFF2-40B4-BE49-F238E27FC236}">
                  <a16:creationId xmlns:a16="http://schemas.microsoft.com/office/drawing/2014/main" id="{9BB363B7-8143-4F44-ACE1-FE7C84435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20" name="Rectangle 905">
              <a:extLst>
                <a:ext uri="{FF2B5EF4-FFF2-40B4-BE49-F238E27FC236}">
                  <a16:creationId xmlns:a16="http://schemas.microsoft.com/office/drawing/2014/main" id="{F851F4A6-A1F9-435D-A02B-38EDA619A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21" name="Rectangle 906">
              <a:extLst>
                <a:ext uri="{FF2B5EF4-FFF2-40B4-BE49-F238E27FC236}">
                  <a16:creationId xmlns:a16="http://schemas.microsoft.com/office/drawing/2014/main" id="{2DC457A7-6F5C-497D-89F9-A041B37A4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22" name="Rectangle 907">
              <a:extLst>
                <a:ext uri="{FF2B5EF4-FFF2-40B4-BE49-F238E27FC236}">
                  <a16:creationId xmlns:a16="http://schemas.microsoft.com/office/drawing/2014/main" id="{FECD236C-CCF2-4021-AD6B-F2FFC5074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23" name="Rectangle 908">
              <a:extLst>
                <a:ext uri="{FF2B5EF4-FFF2-40B4-BE49-F238E27FC236}">
                  <a16:creationId xmlns:a16="http://schemas.microsoft.com/office/drawing/2014/main" id="{501CB0C1-C254-4327-9129-AEC8819D7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24" name="Rectangle 909">
              <a:extLst>
                <a:ext uri="{FF2B5EF4-FFF2-40B4-BE49-F238E27FC236}">
                  <a16:creationId xmlns:a16="http://schemas.microsoft.com/office/drawing/2014/main" id="{2B758BCD-B8FC-46D7-982A-D9E3DB4C3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25" name="Rectangle 910">
              <a:extLst>
                <a:ext uri="{FF2B5EF4-FFF2-40B4-BE49-F238E27FC236}">
                  <a16:creationId xmlns:a16="http://schemas.microsoft.com/office/drawing/2014/main" id="{ACE3B743-3DCC-4FD2-BE2E-290639DC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26" name="Rectangle 911">
              <a:extLst>
                <a:ext uri="{FF2B5EF4-FFF2-40B4-BE49-F238E27FC236}">
                  <a16:creationId xmlns:a16="http://schemas.microsoft.com/office/drawing/2014/main" id="{03771817-C226-43DC-BBE1-478707CB3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27" name="Rectangle 912">
              <a:extLst>
                <a:ext uri="{FF2B5EF4-FFF2-40B4-BE49-F238E27FC236}">
                  <a16:creationId xmlns:a16="http://schemas.microsoft.com/office/drawing/2014/main" id="{C9007106-46DD-433E-AD14-B1297990D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28" name="Rectangle 913">
              <a:extLst>
                <a:ext uri="{FF2B5EF4-FFF2-40B4-BE49-F238E27FC236}">
                  <a16:creationId xmlns:a16="http://schemas.microsoft.com/office/drawing/2014/main" id="{8C2441F5-877B-4DFA-844F-5486325CC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29" name="Rectangle 914">
              <a:extLst>
                <a:ext uri="{FF2B5EF4-FFF2-40B4-BE49-F238E27FC236}">
                  <a16:creationId xmlns:a16="http://schemas.microsoft.com/office/drawing/2014/main" id="{693AA40C-BBC2-43E8-B255-0B4609987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30" name="Rectangle 915">
              <a:extLst>
                <a:ext uri="{FF2B5EF4-FFF2-40B4-BE49-F238E27FC236}">
                  <a16:creationId xmlns:a16="http://schemas.microsoft.com/office/drawing/2014/main" id="{7EA5247F-3243-473B-A03F-05745B556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31" name="Rectangle 916">
              <a:extLst>
                <a:ext uri="{FF2B5EF4-FFF2-40B4-BE49-F238E27FC236}">
                  <a16:creationId xmlns:a16="http://schemas.microsoft.com/office/drawing/2014/main" id="{A79C5651-9A12-4445-92A6-8FF0336BB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32" name="Rectangle 917">
              <a:extLst>
                <a:ext uri="{FF2B5EF4-FFF2-40B4-BE49-F238E27FC236}">
                  <a16:creationId xmlns:a16="http://schemas.microsoft.com/office/drawing/2014/main" id="{9F2C63B4-64AF-401C-8D14-38A01146D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33" name="Rectangle 918">
              <a:extLst>
                <a:ext uri="{FF2B5EF4-FFF2-40B4-BE49-F238E27FC236}">
                  <a16:creationId xmlns:a16="http://schemas.microsoft.com/office/drawing/2014/main" id="{D17A5698-F8B8-44C3-8317-14A624A50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34" name="Rectangle 919">
              <a:extLst>
                <a:ext uri="{FF2B5EF4-FFF2-40B4-BE49-F238E27FC236}">
                  <a16:creationId xmlns:a16="http://schemas.microsoft.com/office/drawing/2014/main" id="{09A43DEC-34E3-4009-8699-D1E969263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35" name="Rectangle 920">
              <a:extLst>
                <a:ext uri="{FF2B5EF4-FFF2-40B4-BE49-F238E27FC236}">
                  <a16:creationId xmlns:a16="http://schemas.microsoft.com/office/drawing/2014/main" id="{CDD7C254-6FEE-4EAD-8350-BCC52C02C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36" name="Rectangle 921">
              <a:extLst>
                <a:ext uri="{FF2B5EF4-FFF2-40B4-BE49-F238E27FC236}">
                  <a16:creationId xmlns:a16="http://schemas.microsoft.com/office/drawing/2014/main" id="{6BB2AE4A-DA5F-4987-8D03-E25A66F17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37" name="Rectangle 922">
              <a:extLst>
                <a:ext uri="{FF2B5EF4-FFF2-40B4-BE49-F238E27FC236}">
                  <a16:creationId xmlns:a16="http://schemas.microsoft.com/office/drawing/2014/main" id="{56EC2861-42CE-4BAE-B1AA-C3D94E53C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38" name="Rectangle 923">
              <a:extLst>
                <a:ext uri="{FF2B5EF4-FFF2-40B4-BE49-F238E27FC236}">
                  <a16:creationId xmlns:a16="http://schemas.microsoft.com/office/drawing/2014/main" id="{FF89036D-C9D6-4A83-9FC1-598926C4F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39" name="Rectangle 924">
              <a:extLst>
                <a:ext uri="{FF2B5EF4-FFF2-40B4-BE49-F238E27FC236}">
                  <a16:creationId xmlns:a16="http://schemas.microsoft.com/office/drawing/2014/main" id="{7DCCF658-5DBD-4E3B-B448-8B3C7BEEA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40" name="Rectangle 925">
              <a:extLst>
                <a:ext uri="{FF2B5EF4-FFF2-40B4-BE49-F238E27FC236}">
                  <a16:creationId xmlns:a16="http://schemas.microsoft.com/office/drawing/2014/main" id="{2DA361FF-DB37-4C40-B869-022228EA9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41" name="Rectangle 926">
              <a:extLst>
                <a:ext uri="{FF2B5EF4-FFF2-40B4-BE49-F238E27FC236}">
                  <a16:creationId xmlns:a16="http://schemas.microsoft.com/office/drawing/2014/main" id="{F0EB735A-039B-445F-B037-963414919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42" name="Rectangle 927">
              <a:extLst>
                <a:ext uri="{FF2B5EF4-FFF2-40B4-BE49-F238E27FC236}">
                  <a16:creationId xmlns:a16="http://schemas.microsoft.com/office/drawing/2014/main" id="{E4B192A9-41BD-45B4-91F4-E2785BAD6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43" name="Rectangle 928">
              <a:extLst>
                <a:ext uri="{FF2B5EF4-FFF2-40B4-BE49-F238E27FC236}">
                  <a16:creationId xmlns:a16="http://schemas.microsoft.com/office/drawing/2014/main" id="{65744FD0-66EC-4A22-A3E4-B54986903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44" name="Rectangle 929">
              <a:extLst>
                <a:ext uri="{FF2B5EF4-FFF2-40B4-BE49-F238E27FC236}">
                  <a16:creationId xmlns:a16="http://schemas.microsoft.com/office/drawing/2014/main" id="{D742F54F-AC53-4B8D-AB12-A9E84B347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45" name="Rectangle 930">
              <a:extLst>
                <a:ext uri="{FF2B5EF4-FFF2-40B4-BE49-F238E27FC236}">
                  <a16:creationId xmlns:a16="http://schemas.microsoft.com/office/drawing/2014/main" id="{C5BC237A-E25D-4FFC-BCF4-851BC4343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46" name="Rectangle 931">
              <a:extLst>
                <a:ext uri="{FF2B5EF4-FFF2-40B4-BE49-F238E27FC236}">
                  <a16:creationId xmlns:a16="http://schemas.microsoft.com/office/drawing/2014/main" id="{EE6FA6F8-52B0-46B1-A4FF-48BC063D5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47" name="Rectangle 932">
              <a:extLst>
                <a:ext uri="{FF2B5EF4-FFF2-40B4-BE49-F238E27FC236}">
                  <a16:creationId xmlns:a16="http://schemas.microsoft.com/office/drawing/2014/main" id="{7204AF1B-9A16-4DFE-9B0E-1862B73F9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48" name="Rectangle 933">
              <a:extLst>
                <a:ext uri="{FF2B5EF4-FFF2-40B4-BE49-F238E27FC236}">
                  <a16:creationId xmlns:a16="http://schemas.microsoft.com/office/drawing/2014/main" id="{E8CD88EF-CD4E-409F-B6BA-17492BD98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49" name="Rectangle 934">
              <a:extLst>
                <a:ext uri="{FF2B5EF4-FFF2-40B4-BE49-F238E27FC236}">
                  <a16:creationId xmlns:a16="http://schemas.microsoft.com/office/drawing/2014/main" id="{D045E93B-8CF5-489B-8565-60E6041B9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50" name="Rectangle 935">
              <a:extLst>
                <a:ext uri="{FF2B5EF4-FFF2-40B4-BE49-F238E27FC236}">
                  <a16:creationId xmlns:a16="http://schemas.microsoft.com/office/drawing/2014/main" id="{3AFFFE03-7705-4AF3-95E5-43F5C3CA2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51" name="Rectangle 936">
              <a:extLst>
                <a:ext uri="{FF2B5EF4-FFF2-40B4-BE49-F238E27FC236}">
                  <a16:creationId xmlns:a16="http://schemas.microsoft.com/office/drawing/2014/main" id="{C1106734-301C-4646-BDE6-CC2159005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52" name="Rectangle 937">
              <a:extLst>
                <a:ext uri="{FF2B5EF4-FFF2-40B4-BE49-F238E27FC236}">
                  <a16:creationId xmlns:a16="http://schemas.microsoft.com/office/drawing/2014/main" id="{9AB39AFB-8119-45AE-8C8F-6F9BCF35D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53" name="Rectangle 938">
              <a:extLst>
                <a:ext uri="{FF2B5EF4-FFF2-40B4-BE49-F238E27FC236}">
                  <a16:creationId xmlns:a16="http://schemas.microsoft.com/office/drawing/2014/main" id="{4357B63D-A8C9-40B1-B498-38BFC013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54" name="Rectangle 939">
              <a:extLst>
                <a:ext uri="{FF2B5EF4-FFF2-40B4-BE49-F238E27FC236}">
                  <a16:creationId xmlns:a16="http://schemas.microsoft.com/office/drawing/2014/main" id="{B73C2C0B-50C2-407A-BE94-81DB7218B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55" name="Rectangle 940">
              <a:extLst>
                <a:ext uri="{FF2B5EF4-FFF2-40B4-BE49-F238E27FC236}">
                  <a16:creationId xmlns:a16="http://schemas.microsoft.com/office/drawing/2014/main" id="{2EA064B8-4A58-426E-8F00-83BB04B05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1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56" name="Rectangle 941">
              <a:extLst>
                <a:ext uri="{FF2B5EF4-FFF2-40B4-BE49-F238E27FC236}">
                  <a16:creationId xmlns:a16="http://schemas.microsoft.com/office/drawing/2014/main" id="{CC0E74A4-DEEF-458F-B98C-50BE19394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57" name="Rectangle 942">
              <a:extLst>
                <a:ext uri="{FF2B5EF4-FFF2-40B4-BE49-F238E27FC236}">
                  <a16:creationId xmlns:a16="http://schemas.microsoft.com/office/drawing/2014/main" id="{ACF4D5FE-86DF-43EA-92CC-01B2241BC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58" name="Rectangle 943">
              <a:extLst>
                <a:ext uri="{FF2B5EF4-FFF2-40B4-BE49-F238E27FC236}">
                  <a16:creationId xmlns:a16="http://schemas.microsoft.com/office/drawing/2014/main" id="{A56BD99F-D98F-4900-BFD2-C3258487F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59" name="Rectangle 944">
              <a:extLst>
                <a:ext uri="{FF2B5EF4-FFF2-40B4-BE49-F238E27FC236}">
                  <a16:creationId xmlns:a16="http://schemas.microsoft.com/office/drawing/2014/main" id="{61A736E9-9B48-4356-A668-6B444EFAD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60" name="Rectangle 945">
              <a:extLst>
                <a:ext uri="{FF2B5EF4-FFF2-40B4-BE49-F238E27FC236}">
                  <a16:creationId xmlns:a16="http://schemas.microsoft.com/office/drawing/2014/main" id="{4E63EE43-249D-4750-8EDD-6253DD6B5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61" name="Rectangle 946">
              <a:extLst>
                <a:ext uri="{FF2B5EF4-FFF2-40B4-BE49-F238E27FC236}">
                  <a16:creationId xmlns:a16="http://schemas.microsoft.com/office/drawing/2014/main" id="{22845D38-DD2A-4322-9259-960AD4F5D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62" name="Rectangle 947">
              <a:extLst>
                <a:ext uri="{FF2B5EF4-FFF2-40B4-BE49-F238E27FC236}">
                  <a16:creationId xmlns:a16="http://schemas.microsoft.com/office/drawing/2014/main" id="{E8609DDA-3F37-4CFB-9D5D-28963202A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63" name="Rectangle 948">
              <a:extLst>
                <a:ext uri="{FF2B5EF4-FFF2-40B4-BE49-F238E27FC236}">
                  <a16:creationId xmlns:a16="http://schemas.microsoft.com/office/drawing/2014/main" id="{63CCB609-9ABF-46D2-B39F-35FFB77F6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64" name="Rectangle 949">
              <a:extLst>
                <a:ext uri="{FF2B5EF4-FFF2-40B4-BE49-F238E27FC236}">
                  <a16:creationId xmlns:a16="http://schemas.microsoft.com/office/drawing/2014/main" id="{F50C6306-9411-4232-9C34-BFFF64CC0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65" name="Rectangle 950">
              <a:extLst>
                <a:ext uri="{FF2B5EF4-FFF2-40B4-BE49-F238E27FC236}">
                  <a16:creationId xmlns:a16="http://schemas.microsoft.com/office/drawing/2014/main" id="{08D8B105-FE50-421B-AE87-29772D715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66" name="Rectangle 951">
              <a:extLst>
                <a:ext uri="{FF2B5EF4-FFF2-40B4-BE49-F238E27FC236}">
                  <a16:creationId xmlns:a16="http://schemas.microsoft.com/office/drawing/2014/main" id="{F7AE6DF2-EAE7-4FB4-8C66-7C7BE769D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67" name="Rectangle 952">
              <a:extLst>
                <a:ext uri="{FF2B5EF4-FFF2-40B4-BE49-F238E27FC236}">
                  <a16:creationId xmlns:a16="http://schemas.microsoft.com/office/drawing/2014/main" id="{4760367B-82D7-4ACC-A8DF-E9EC27E96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68" name="Rectangle 953">
              <a:extLst>
                <a:ext uri="{FF2B5EF4-FFF2-40B4-BE49-F238E27FC236}">
                  <a16:creationId xmlns:a16="http://schemas.microsoft.com/office/drawing/2014/main" id="{6AC75A08-0B09-40C2-93E9-E74305C96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69" name="Rectangle 954">
              <a:extLst>
                <a:ext uri="{FF2B5EF4-FFF2-40B4-BE49-F238E27FC236}">
                  <a16:creationId xmlns:a16="http://schemas.microsoft.com/office/drawing/2014/main" id="{A523C15F-714F-4B9F-B4A8-D8A5B7A11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70" name="Rectangle 955">
              <a:extLst>
                <a:ext uri="{FF2B5EF4-FFF2-40B4-BE49-F238E27FC236}">
                  <a16:creationId xmlns:a16="http://schemas.microsoft.com/office/drawing/2014/main" id="{6581466A-E4F0-456D-8391-046038244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71" name="Rectangle 956">
              <a:extLst>
                <a:ext uri="{FF2B5EF4-FFF2-40B4-BE49-F238E27FC236}">
                  <a16:creationId xmlns:a16="http://schemas.microsoft.com/office/drawing/2014/main" id="{8ED860FA-6C6D-4B85-9D06-9FB8D99B6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72" name="Rectangle 957">
              <a:extLst>
                <a:ext uri="{FF2B5EF4-FFF2-40B4-BE49-F238E27FC236}">
                  <a16:creationId xmlns:a16="http://schemas.microsoft.com/office/drawing/2014/main" id="{5FD1D430-EE31-4DAE-8312-8817B5F8D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73" name="Rectangle 958">
              <a:extLst>
                <a:ext uri="{FF2B5EF4-FFF2-40B4-BE49-F238E27FC236}">
                  <a16:creationId xmlns:a16="http://schemas.microsoft.com/office/drawing/2014/main" id="{804531BF-3ECF-47B2-B7DD-6CBF3A248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74" name="Rectangle 959">
              <a:extLst>
                <a:ext uri="{FF2B5EF4-FFF2-40B4-BE49-F238E27FC236}">
                  <a16:creationId xmlns:a16="http://schemas.microsoft.com/office/drawing/2014/main" id="{BDF0AF77-D0DA-4350-802C-450E91924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75" name="Rectangle 960">
              <a:extLst>
                <a:ext uri="{FF2B5EF4-FFF2-40B4-BE49-F238E27FC236}">
                  <a16:creationId xmlns:a16="http://schemas.microsoft.com/office/drawing/2014/main" id="{B3DDBCEC-B71C-4630-82CC-BBDAB09FC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76" name="Rectangle 961">
              <a:extLst>
                <a:ext uri="{FF2B5EF4-FFF2-40B4-BE49-F238E27FC236}">
                  <a16:creationId xmlns:a16="http://schemas.microsoft.com/office/drawing/2014/main" id="{1D814A74-7CB3-473B-B99F-26F146522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77" name="Rectangle 962">
              <a:extLst>
                <a:ext uri="{FF2B5EF4-FFF2-40B4-BE49-F238E27FC236}">
                  <a16:creationId xmlns:a16="http://schemas.microsoft.com/office/drawing/2014/main" id="{7BF79FDB-DE8D-4058-8A93-1D98B4DC1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78" name="Rectangle 963">
              <a:extLst>
                <a:ext uri="{FF2B5EF4-FFF2-40B4-BE49-F238E27FC236}">
                  <a16:creationId xmlns:a16="http://schemas.microsoft.com/office/drawing/2014/main" id="{A8F7F572-5662-4744-A1FE-70549F237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79" name="Rectangle 964">
              <a:extLst>
                <a:ext uri="{FF2B5EF4-FFF2-40B4-BE49-F238E27FC236}">
                  <a16:creationId xmlns:a16="http://schemas.microsoft.com/office/drawing/2014/main" id="{BFA13C87-90F9-4083-A071-29332189B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80" name="Rectangle 965">
              <a:extLst>
                <a:ext uri="{FF2B5EF4-FFF2-40B4-BE49-F238E27FC236}">
                  <a16:creationId xmlns:a16="http://schemas.microsoft.com/office/drawing/2014/main" id="{0E8FB2EB-2156-4927-B576-EA5A4AB55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81" name="Rectangle 966">
              <a:extLst>
                <a:ext uri="{FF2B5EF4-FFF2-40B4-BE49-F238E27FC236}">
                  <a16:creationId xmlns:a16="http://schemas.microsoft.com/office/drawing/2014/main" id="{3D1D5AE4-59EB-4745-BC00-E3B54A981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82" name="Rectangle 967">
              <a:extLst>
                <a:ext uri="{FF2B5EF4-FFF2-40B4-BE49-F238E27FC236}">
                  <a16:creationId xmlns:a16="http://schemas.microsoft.com/office/drawing/2014/main" id="{194BB539-ECA1-488F-8037-ADC3FF752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83" name="Rectangle 968">
              <a:extLst>
                <a:ext uri="{FF2B5EF4-FFF2-40B4-BE49-F238E27FC236}">
                  <a16:creationId xmlns:a16="http://schemas.microsoft.com/office/drawing/2014/main" id="{1A964625-7A2A-4C6C-BBBA-5EE9848D0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84" name="Rectangle 969">
              <a:extLst>
                <a:ext uri="{FF2B5EF4-FFF2-40B4-BE49-F238E27FC236}">
                  <a16:creationId xmlns:a16="http://schemas.microsoft.com/office/drawing/2014/main" id="{752D18A4-6036-46A8-89E4-F0A9A80F8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85" name="Rectangle 970">
              <a:extLst>
                <a:ext uri="{FF2B5EF4-FFF2-40B4-BE49-F238E27FC236}">
                  <a16:creationId xmlns:a16="http://schemas.microsoft.com/office/drawing/2014/main" id="{BCCCECBA-6A67-4E6E-A628-57242DB77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86" name="Rectangle 971">
              <a:extLst>
                <a:ext uri="{FF2B5EF4-FFF2-40B4-BE49-F238E27FC236}">
                  <a16:creationId xmlns:a16="http://schemas.microsoft.com/office/drawing/2014/main" id="{6AD23CEC-DFEC-4138-9C5C-F819F3BCD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87" name="Rectangle 972">
              <a:extLst>
                <a:ext uri="{FF2B5EF4-FFF2-40B4-BE49-F238E27FC236}">
                  <a16:creationId xmlns:a16="http://schemas.microsoft.com/office/drawing/2014/main" id="{BBFC8151-B473-4299-A548-48CF95D4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88" name="Rectangle 973">
              <a:extLst>
                <a:ext uri="{FF2B5EF4-FFF2-40B4-BE49-F238E27FC236}">
                  <a16:creationId xmlns:a16="http://schemas.microsoft.com/office/drawing/2014/main" id="{5CB89179-E002-4C35-942B-A20606881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89" name="Rectangle 974">
              <a:extLst>
                <a:ext uri="{FF2B5EF4-FFF2-40B4-BE49-F238E27FC236}">
                  <a16:creationId xmlns:a16="http://schemas.microsoft.com/office/drawing/2014/main" id="{D32EDEA0-1712-4789-ADA8-567AD5DB6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90" name="Rectangle 975">
              <a:extLst>
                <a:ext uri="{FF2B5EF4-FFF2-40B4-BE49-F238E27FC236}">
                  <a16:creationId xmlns:a16="http://schemas.microsoft.com/office/drawing/2014/main" id="{5660B64A-91CF-4BCA-9994-A3DC84451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91" name="Rectangle 976">
              <a:extLst>
                <a:ext uri="{FF2B5EF4-FFF2-40B4-BE49-F238E27FC236}">
                  <a16:creationId xmlns:a16="http://schemas.microsoft.com/office/drawing/2014/main" id="{569912D0-E56A-408A-BCC0-E4B60D61C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92" name="Rectangle 977">
              <a:extLst>
                <a:ext uri="{FF2B5EF4-FFF2-40B4-BE49-F238E27FC236}">
                  <a16:creationId xmlns:a16="http://schemas.microsoft.com/office/drawing/2014/main" id="{300172D1-2506-4ECC-80D4-DDA368BDF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93" name="Rectangle 978">
              <a:extLst>
                <a:ext uri="{FF2B5EF4-FFF2-40B4-BE49-F238E27FC236}">
                  <a16:creationId xmlns:a16="http://schemas.microsoft.com/office/drawing/2014/main" id="{94A8A1CD-79D1-454C-A000-0D9E6FA11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94" name="Rectangle 979">
              <a:extLst>
                <a:ext uri="{FF2B5EF4-FFF2-40B4-BE49-F238E27FC236}">
                  <a16:creationId xmlns:a16="http://schemas.microsoft.com/office/drawing/2014/main" id="{1B41962B-4D22-43E4-8EC1-CACBD3073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95" name="Rectangle 980">
              <a:extLst>
                <a:ext uri="{FF2B5EF4-FFF2-40B4-BE49-F238E27FC236}">
                  <a16:creationId xmlns:a16="http://schemas.microsoft.com/office/drawing/2014/main" id="{C6B3939D-0FE1-4C29-9F3A-D81095D93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96" name="Rectangle 981">
              <a:extLst>
                <a:ext uri="{FF2B5EF4-FFF2-40B4-BE49-F238E27FC236}">
                  <a16:creationId xmlns:a16="http://schemas.microsoft.com/office/drawing/2014/main" id="{EB54ACDA-6992-438B-927D-125F3EA0D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97" name="Rectangle 982">
              <a:extLst>
                <a:ext uri="{FF2B5EF4-FFF2-40B4-BE49-F238E27FC236}">
                  <a16:creationId xmlns:a16="http://schemas.microsoft.com/office/drawing/2014/main" id="{EC5F5FE7-5554-462C-842B-1823E83F5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98" name="Rectangle 983">
              <a:extLst>
                <a:ext uri="{FF2B5EF4-FFF2-40B4-BE49-F238E27FC236}">
                  <a16:creationId xmlns:a16="http://schemas.microsoft.com/office/drawing/2014/main" id="{0CDAD151-60AB-44D4-AA45-0815D637B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799" name="Rectangle 984">
              <a:extLst>
                <a:ext uri="{FF2B5EF4-FFF2-40B4-BE49-F238E27FC236}">
                  <a16:creationId xmlns:a16="http://schemas.microsoft.com/office/drawing/2014/main" id="{D938E7A9-0B48-4408-859C-8BF1C13C8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00" name="Rectangle 985">
              <a:extLst>
                <a:ext uri="{FF2B5EF4-FFF2-40B4-BE49-F238E27FC236}">
                  <a16:creationId xmlns:a16="http://schemas.microsoft.com/office/drawing/2014/main" id="{117CFCD7-C25E-424A-A233-B53899AE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01" name="Rectangle 986">
              <a:extLst>
                <a:ext uri="{FF2B5EF4-FFF2-40B4-BE49-F238E27FC236}">
                  <a16:creationId xmlns:a16="http://schemas.microsoft.com/office/drawing/2014/main" id="{15E593A3-5FEE-48EB-8704-E7BFD06C0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02" name="Rectangle 987">
              <a:extLst>
                <a:ext uri="{FF2B5EF4-FFF2-40B4-BE49-F238E27FC236}">
                  <a16:creationId xmlns:a16="http://schemas.microsoft.com/office/drawing/2014/main" id="{45764139-51E7-4254-8B58-6EA993AA3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03" name="Rectangle 988">
              <a:extLst>
                <a:ext uri="{FF2B5EF4-FFF2-40B4-BE49-F238E27FC236}">
                  <a16:creationId xmlns:a16="http://schemas.microsoft.com/office/drawing/2014/main" id="{6F1434E1-4DE7-434B-9A0C-433C5A17B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04" name="Rectangle 989">
              <a:extLst>
                <a:ext uri="{FF2B5EF4-FFF2-40B4-BE49-F238E27FC236}">
                  <a16:creationId xmlns:a16="http://schemas.microsoft.com/office/drawing/2014/main" id="{59A134D5-6B18-42F5-915D-C96B5A2EE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05" name="Rectangle 990">
              <a:extLst>
                <a:ext uri="{FF2B5EF4-FFF2-40B4-BE49-F238E27FC236}">
                  <a16:creationId xmlns:a16="http://schemas.microsoft.com/office/drawing/2014/main" id="{E6BD5134-B598-4ACB-A860-44530CF2D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06" name="Rectangle 991">
              <a:extLst>
                <a:ext uri="{FF2B5EF4-FFF2-40B4-BE49-F238E27FC236}">
                  <a16:creationId xmlns:a16="http://schemas.microsoft.com/office/drawing/2014/main" id="{BC125224-DA4E-40D0-B784-70E07891C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07" name="Rectangle 992">
              <a:extLst>
                <a:ext uri="{FF2B5EF4-FFF2-40B4-BE49-F238E27FC236}">
                  <a16:creationId xmlns:a16="http://schemas.microsoft.com/office/drawing/2014/main" id="{D4943B30-CD06-43B1-806A-219550D3B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08" name="Rectangle 993">
              <a:extLst>
                <a:ext uri="{FF2B5EF4-FFF2-40B4-BE49-F238E27FC236}">
                  <a16:creationId xmlns:a16="http://schemas.microsoft.com/office/drawing/2014/main" id="{C43CED57-6B7A-41FC-B6E6-0A2D0D0FF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09" name="Rectangle 994">
              <a:extLst>
                <a:ext uri="{FF2B5EF4-FFF2-40B4-BE49-F238E27FC236}">
                  <a16:creationId xmlns:a16="http://schemas.microsoft.com/office/drawing/2014/main" id="{B705C00E-B063-4D0A-8B8C-62C003A7A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10" name="Rectangle 995">
              <a:extLst>
                <a:ext uri="{FF2B5EF4-FFF2-40B4-BE49-F238E27FC236}">
                  <a16:creationId xmlns:a16="http://schemas.microsoft.com/office/drawing/2014/main" id="{A5901C44-3227-4283-BB60-ADEE85150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11" name="Rectangle 996">
              <a:extLst>
                <a:ext uri="{FF2B5EF4-FFF2-40B4-BE49-F238E27FC236}">
                  <a16:creationId xmlns:a16="http://schemas.microsoft.com/office/drawing/2014/main" id="{E0666B5B-1D68-4AC7-A913-47E989AE1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12" name="Rectangle 997">
              <a:extLst>
                <a:ext uri="{FF2B5EF4-FFF2-40B4-BE49-F238E27FC236}">
                  <a16:creationId xmlns:a16="http://schemas.microsoft.com/office/drawing/2014/main" id="{8B798F5B-82A9-4A58-A8B7-C61A030D2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13" name="Rectangle 998">
              <a:extLst>
                <a:ext uri="{FF2B5EF4-FFF2-40B4-BE49-F238E27FC236}">
                  <a16:creationId xmlns:a16="http://schemas.microsoft.com/office/drawing/2014/main" id="{70B7BC94-67B9-4C73-B388-59EF6FB21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14" name="Rectangle 999">
              <a:extLst>
                <a:ext uri="{FF2B5EF4-FFF2-40B4-BE49-F238E27FC236}">
                  <a16:creationId xmlns:a16="http://schemas.microsoft.com/office/drawing/2014/main" id="{DC623E4C-E42D-405E-B1F6-3C60260E7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15" name="Rectangle 1000">
              <a:extLst>
                <a:ext uri="{FF2B5EF4-FFF2-40B4-BE49-F238E27FC236}">
                  <a16:creationId xmlns:a16="http://schemas.microsoft.com/office/drawing/2014/main" id="{32A6434B-6CFD-4075-BF3A-40AAE79F6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16" name="Rectangle 1001">
              <a:extLst>
                <a:ext uri="{FF2B5EF4-FFF2-40B4-BE49-F238E27FC236}">
                  <a16:creationId xmlns:a16="http://schemas.microsoft.com/office/drawing/2014/main" id="{D1AFF607-7DE1-407E-B0D4-86A0492D8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17" name="Rectangle 1002">
              <a:extLst>
                <a:ext uri="{FF2B5EF4-FFF2-40B4-BE49-F238E27FC236}">
                  <a16:creationId xmlns:a16="http://schemas.microsoft.com/office/drawing/2014/main" id="{3AC98367-2F29-4283-AC2E-A3ECD9A06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18" name="Rectangle 1003">
              <a:extLst>
                <a:ext uri="{FF2B5EF4-FFF2-40B4-BE49-F238E27FC236}">
                  <a16:creationId xmlns:a16="http://schemas.microsoft.com/office/drawing/2014/main" id="{FF956708-D643-486E-8457-F0819FBA6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19" name="Rectangle 1004">
              <a:extLst>
                <a:ext uri="{FF2B5EF4-FFF2-40B4-BE49-F238E27FC236}">
                  <a16:creationId xmlns:a16="http://schemas.microsoft.com/office/drawing/2014/main" id="{8086E599-0215-4AE3-BAFD-F4441867A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20" name="Rectangle 1005">
              <a:extLst>
                <a:ext uri="{FF2B5EF4-FFF2-40B4-BE49-F238E27FC236}">
                  <a16:creationId xmlns:a16="http://schemas.microsoft.com/office/drawing/2014/main" id="{BF26BE2D-8694-41DC-A7B5-A8B4F9E30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21" name="Rectangle 1006">
              <a:extLst>
                <a:ext uri="{FF2B5EF4-FFF2-40B4-BE49-F238E27FC236}">
                  <a16:creationId xmlns:a16="http://schemas.microsoft.com/office/drawing/2014/main" id="{F2421A1F-C08F-4BFA-838E-3FCEE9C36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22" name="Rectangle 1007">
              <a:extLst>
                <a:ext uri="{FF2B5EF4-FFF2-40B4-BE49-F238E27FC236}">
                  <a16:creationId xmlns:a16="http://schemas.microsoft.com/office/drawing/2014/main" id="{53483BD0-2CED-41E0-A02F-692C97B73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823" name="Rectangle 1008">
              <a:extLst>
                <a:ext uri="{FF2B5EF4-FFF2-40B4-BE49-F238E27FC236}">
                  <a16:creationId xmlns:a16="http://schemas.microsoft.com/office/drawing/2014/main" id="{26DEF4D1-3B6B-4624-B16F-7FC434D39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703" name="Group 1210">
            <a:extLst>
              <a:ext uri="{FF2B5EF4-FFF2-40B4-BE49-F238E27FC236}">
                <a16:creationId xmlns:a16="http://schemas.microsoft.com/office/drawing/2014/main" id="{0BB9E585-0F6E-4BFC-9A09-495F8946CC07}"/>
              </a:ext>
            </a:extLst>
          </p:cNvPr>
          <p:cNvGrpSpPr>
            <a:grpSpLocks/>
          </p:cNvGrpSpPr>
          <p:nvPr/>
        </p:nvGrpSpPr>
        <p:grpSpPr bwMode="auto">
          <a:xfrm>
            <a:off x="4108498" y="2430350"/>
            <a:ext cx="48735" cy="201294"/>
            <a:chOff x="1939" y="1147"/>
            <a:chExt cx="23" cy="95"/>
          </a:xfrm>
        </p:grpSpPr>
        <p:sp>
          <p:nvSpPr>
            <p:cNvPr id="8424" name="Rectangle 1010">
              <a:extLst>
                <a:ext uri="{FF2B5EF4-FFF2-40B4-BE49-F238E27FC236}">
                  <a16:creationId xmlns:a16="http://schemas.microsoft.com/office/drawing/2014/main" id="{24D618CA-5ED7-4199-AF37-F086E2E4F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25" name="Rectangle 1011">
              <a:extLst>
                <a:ext uri="{FF2B5EF4-FFF2-40B4-BE49-F238E27FC236}">
                  <a16:creationId xmlns:a16="http://schemas.microsoft.com/office/drawing/2014/main" id="{6F94EDB6-7FE8-48E6-AA41-E837D4730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26" name="Rectangle 1012">
              <a:extLst>
                <a:ext uri="{FF2B5EF4-FFF2-40B4-BE49-F238E27FC236}">
                  <a16:creationId xmlns:a16="http://schemas.microsoft.com/office/drawing/2014/main" id="{A5615F25-1BE7-4677-901D-FCB9302F0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27" name="Rectangle 1013">
              <a:extLst>
                <a:ext uri="{FF2B5EF4-FFF2-40B4-BE49-F238E27FC236}">
                  <a16:creationId xmlns:a16="http://schemas.microsoft.com/office/drawing/2014/main" id="{418CB886-25AF-45AB-87F7-E1918363E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28" name="Rectangle 1014">
              <a:extLst>
                <a:ext uri="{FF2B5EF4-FFF2-40B4-BE49-F238E27FC236}">
                  <a16:creationId xmlns:a16="http://schemas.microsoft.com/office/drawing/2014/main" id="{724319C2-1E56-4809-8777-43792B4BC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29" name="Rectangle 1015">
              <a:extLst>
                <a:ext uri="{FF2B5EF4-FFF2-40B4-BE49-F238E27FC236}">
                  <a16:creationId xmlns:a16="http://schemas.microsoft.com/office/drawing/2014/main" id="{A831F2C9-FEC7-40A3-B98D-018886EAF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30" name="Rectangle 1016">
              <a:extLst>
                <a:ext uri="{FF2B5EF4-FFF2-40B4-BE49-F238E27FC236}">
                  <a16:creationId xmlns:a16="http://schemas.microsoft.com/office/drawing/2014/main" id="{D4F618A6-E456-4C27-98B8-76EFCC111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31" name="Rectangle 1017">
              <a:extLst>
                <a:ext uri="{FF2B5EF4-FFF2-40B4-BE49-F238E27FC236}">
                  <a16:creationId xmlns:a16="http://schemas.microsoft.com/office/drawing/2014/main" id="{2DE310BA-EBCC-4F39-8386-E402C6A9F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32" name="Rectangle 1018">
              <a:extLst>
                <a:ext uri="{FF2B5EF4-FFF2-40B4-BE49-F238E27FC236}">
                  <a16:creationId xmlns:a16="http://schemas.microsoft.com/office/drawing/2014/main" id="{AC729499-7047-478C-9446-4267C2617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33" name="Rectangle 1019">
              <a:extLst>
                <a:ext uri="{FF2B5EF4-FFF2-40B4-BE49-F238E27FC236}">
                  <a16:creationId xmlns:a16="http://schemas.microsoft.com/office/drawing/2014/main" id="{926F45E5-9E14-4FE3-BB31-8B1AD562B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34" name="Rectangle 1020">
              <a:extLst>
                <a:ext uri="{FF2B5EF4-FFF2-40B4-BE49-F238E27FC236}">
                  <a16:creationId xmlns:a16="http://schemas.microsoft.com/office/drawing/2014/main" id="{B6EBEE44-B1DC-4424-BCEF-6BE95D41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35" name="Rectangle 1021">
              <a:extLst>
                <a:ext uri="{FF2B5EF4-FFF2-40B4-BE49-F238E27FC236}">
                  <a16:creationId xmlns:a16="http://schemas.microsoft.com/office/drawing/2014/main" id="{8F7D8A1E-BC54-41CC-AF68-441D0956F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36" name="Rectangle 1022">
              <a:extLst>
                <a:ext uri="{FF2B5EF4-FFF2-40B4-BE49-F238E27FC236}">
                  <a16:creationId xmlns:a16="http://schemas.microsoft.com/office/drawing/2014/main" id="{20C27C48-5D1C-4CDD-BD9B-206419D8B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37" name="Rectangle 1023">
              <a:extLst>
                <a:ext uri="{FF2B5EF4-FFF2-40B4-BE49-F238E27FC236}">
                  <a16:creationId xmlns:a16="http://schemas.microsoft.com/office/drawing/2014/main" id="{88518D7C-FD88-4692-B038-87EA2F0E7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38" name="Rectangle 1024">
              <a:extLst>
                <a:ext uri="{FF2B5EF4-FFF2-40B4-BE49-F238E27FC236}">
                  <a16:creationId xmlns:a16="http://schemas.microsoft.com/office/drawing/2014/main" id="{B1637027-9A72-49E6-81A6-4F1A9812D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39" name="Rectangle 1025">
              <a:extLst>
                <a:ext uri="{FF2B5EF4-FFF2-40B4-BE49-F238E27FC236}">
                  <a16:creationId xmlns:a16="http://schemas.microsoft.com/office/drawing/2014/main" id="{99B4F756-7F7F-470F-A535-EDCC81932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40" name="Rectangle 1026">
              <a:extLst>
                <a:ext uri="{FF2B5EF4-FFF2-40B4-BE49-F238E27FC236}">
                  <a16:creationId xmlns:a16="http://schemas.microsoft.com/office/drawing/2014/main" id="{DDE9EF6E-D6E1-49DC-9049-CF02E9DEA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41" name="Rectangle 1027">
              <a:extLst>
                <a:ext uri="{FF2B5EF4-FFF2-40B4-BE49-F238E27FC236}">
                  <a16:creationId xmlns:a16="http://schemas.microsoft.com/office/drawing/2014/main" id="{E86217F7-0E56-497F-A2F1-AFB5F8E13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42" name="Rectangle 1028">
              <a:extLst>
                <a:ext uri="{FF2B5EF4-FFF2-40B4-BE49-F238E27FC236}">
                  <a16:creationId xmlns:a16="http://schemas.microsoft.com/office/drawing/2014/main" id="{1DE4F1D5-A60B-4BF6-A156-41D8C3F55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43" name="Rectangle 1029">
              <a:extLst>
                <a:ext uri="{FF2B5EF4-FFF2-40B4-BE49-F238E27FC236}">
                  <a16:creationId xmlns:a16="http://schemas.microsoft.com/office/drawing/2014/main" id="{F8C89225-C852-4825-B9D0-DDE4C516D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44" name="Rectangle 1030">
              <a:extLst>
                <a:ext uri="{FF2B5EF4-FFF2-40B4-BE49-F238E27FC236}">
                  <a16:creationId xmlns:a16="http://schemas.microsoft.com/office/drawing/2014/main" id="{EC8CDBE2-915F-4410-9744-33EA7E236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45" name="Rectangle 1031">
              <a:extLst>
                <a:ext uri="{FF2B5EF4-FFF2-40B4-BE49-F238E27FC236}">
                  <a16:creationId xmlns:a16="http://schemas.microsoft.com/office/drawing/2014/main" id="{71B06CAD-F47E-4340-A479-17373D132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46" name="Rectangle 1032">
              <a:extLst>
                <a:ext uri="{FF2B5EF4-FFF2-40B4-BE49-F238E27FC236}">
                  <a16:creationId xmlns:a16="http://schemas.microsoft.com/office/drawing/2014/main" id="{01E69EFE-6346-490A-8F94-CAA6B4B02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47" name="Rectangle 1033">
              <a:extLst>
                <a:ext uri="{FF2B5EF4-FFF2-40B4-BE49-F238E27FC236}">
                  <a16:creationId xmlns:a16="http://schemas.microsoft.com/office/drawing/2014/main" id="{EB8FCEAA-56E3-4A06-8F2E-B0A043313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48" name="Rectangle 1034">
              <a:extLst>
                <a:ext uri="{FF2B5EF4-FFF2-40B4-BE49-F238E27FC236}">
                  <a16:creationId xmlns:a16="http://schemas.microsoft.com/office/drawing/2014/main" id="{1EAD8E9C-C7BE-4F00-BB62-E277BE625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49" name="Rectangle 1035">
              <a:extLst>
                <a:ext uri="{FF2B5EF4-FFF2-40B4-BE49-F238E27FC236}">
                  <a16:creationId xmlns:a16="http://schemas.microsoft.com/office/drawing/2014/main" id="{BE9C56EF-423D-4047-B75E-C13C2BCD3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50" name="Rectangle 1036">
              <a:extLst>
                <a:ext uri="{FF2B5EF4-FFF2-40B4-BE49-F238E27FC236}">
                  <a16:creationId xmlns:a16="http://schemas.microsoft.com/office/drawing/2014/main" id="{6D81F0F3-FC3E-4F8A-A2DD-368CE9CFC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51" name="Rectangle 1037">
              <a:extLst>
                <a:ext uri="{FF2B5EF4-FFF2-40B4-BE49-F238E27FC236}">
                  <a16:creationId xmlns:a16="http://schemas.microsoft.com/office/drawing/2014/main" id="{2AF9194D-48EB-4899-8EDB-F97A5C662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52" name="Rectangle 1038">
              <a:extLst>
                <a:ext uri="{FF2B5EF4-FFF2-40B4-BE49-F238E27FC236}">
                  <a16:creationId xmlns:a16="http://schemas.microsoft.com/office/drawing/2014/main" id="{0478CD6B-AEEB-4A5B-A29F-2BB49420A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53" name="Rectangle 1039">
              <a:extLst>
                <a:ext uri="{FF2B5EF4-FFF2-40B4-BE49-F238E27FC236}">
                  <a16:creationId xmlns:a16="http://schemas.microsoft.com/office/drawing/2014/main" id="{ECFFCC1B-D2D8-4AF4-A434-4389425E2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54" name="Rectangle 1040">
              <a:extLst>
                <a:ext uri="{FF2B5EF4-FFF2-40B4-BE49-F238E27FC236}">
                  <a16:creationId xmlns:a16="http://schemas.microsoft.com/office/drawing/2014/main" id="{05A67E10-D281-41F7-9582-9945ACB46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55" name="Rectangle 1041">
              <a:extLst>
                <a:ext uri="{FF2B5EF4-FFF2-40B4-BE49-F238E27FC236}">
                  <a16:creationId xmlns:a16="http://schemas.microsoft.com/office/drawing/2014/main" id="{980A7079-091F-4A32-8662-417A6ED94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56" name="Rectangle 1042">
              <a:extLst>
                <a:ext uri="{FF2B5EF4-FFF2-40B4-BE49-F238E27FC236}">
                  <a16:creationId xmlns:a16="http://schemas.microsoft.com/office/drawing/2014/main" id="{C2DE7028-AA80-43A3-84DE-CB242930B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57" name="Rectangle 1043">
              <a:extLst>
                <a:ext uri="{FF2B5EF4-FFF2-40B4-BE49-F238E27FC236}">
                  <a16:creationId xmlns:a16="http://schemas.microsoft.com/office/drawing/2014/main" id="{9D35DD42-75E7-43E0-A49F-1CE1217AE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58" name="Rectangle 1044">
              <a:extLst>
                <a:ext uri="{FF2B5EF4-FFF2-40B4-BE49-F238E27FC236}">
                  <a16:creationId xmlns:a16="http://schemas.microsoft.com/office/drawing/2014/main" id="{FE535800-50C4-4260-BA07-B5D8DB7CD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59" name="Rectangle 1045">
              <a:extLst>
                <a:ext uri="{FF2B5EF4-FFF2-40B4-BE49-F238E27FC236}">
                  <a16:creationId xmlns:a16="http://schemas.microsoft.com/office/drawing/2014/main" id="{FE14FCB7-6999-4A20-8BBA-DDEF0757C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60" name="Rectangle 1046">
              <a:extLst>
                <a:ext uri="{FF2B5EF4-FFF2-40B4-BE49-F238E27FC236}">
                  <a16:creationId xmlns:a16="http://schemas.microsoft.com/office/drawing/2014/main" id="{BD42B9D7-C8DC-4686-AFE4-3D264D494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61" name="Rectangle 1047">
              <a:extLst>
                <a:ext uri="{FF2B5EF4-FFF2-40B4-BE49-F238E27FC236}">
                  <a16:creationId xmlns:a16="http://schemas.microsoft.com/office/drawing/2014/main" id="{AF443285-ECE4-4F43-990D-D164D808D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62" name="Rectangle 1048">
              <a:extLst>
                <a:ext uri="{FF2B5EF4-FFF2-40B4-BE49-F238E27FC236}">
                  <a16:creationId xmlns:a16="http://schemas.microsoft.com/office/drawing/2014/main" id="{F748A807-E968-4997-A9AC-6B11280B5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63" name="Rectangle 1049">
              <a:extLst>
                <a:ext uri="{FF2B5EF4-FFF2-40B4-BE49-F238E27FC236}">
                  <a16:creationId xmlns:a16="http://schemas.microsoft.com/office/drawing/2014/main" id="{4566F280-34A8-4112-A41F-A82257603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64" name="Rectangle 1050">
              <a:extLst>
                <a:ext uri="{FF2B5EF4-FFF2-40B4-BE49-F238E27FC236}">
                  <a16:creationId xmlns:a16="http://schemas.microsoft.com/office/drawing/2014/main" id="{E1A7E782-8197-4DF5-8BD6-32E226A5A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65" name="Rectangle 1051">
              <a:extLst>
                <a:ext uri="{FF2B5EF4-FFF2-40B4-BE49-F238E27FC236}">
                  <a16:creationId xmlns:a16="http://schemas.microsoft.com/office/drawing/2014/main" id="{3600810E-5F85-4F3A-B77E-6E1C78615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66" name="Rectangle 1052">
              <a:extLst>
                <a:ext uri="{FF2B5EF4-FFF2-40B4-BE49-F238E27FC236}">
                  <a16:creationId xmlns:a16="http://schemas.microsoft.com/office/drawing/2014/main" id="{F44699D7-365F-4BE3-B6D6-5110BC86F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67" name="Rectangle 1053">
              <a:extLst>
                <a:ext uri="{FF2B5EF4-FFF2-40B4-BE49-F238E27FC236}">
                  <a16:creationId xmlns:a16="http://schemas.microsoft.com/office/drawing/2014/main" id="{CA6723A5-7900-4516-8EC8-DD83F9E0A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68" name="Rectangle 1054">
              <a:extLst>
                <a:ext uri="{FF2B5EF4-FFF2-40B4-BE49-F238E27FC236}">
                  <a16:creationId xmlns:a16="http://schemas.microsoft.com/office/drawing/2014/main" id="{816A1D80-AB3C-4339-ABD0-57BAA23B3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69" name="Rectangle 1055">
              <a:extLst>
                <a:ext uri="{FF2B5EF4-FFF2-40B4-BE49-F238E27FC236}">
                  <a16:creationId xmlns:a16="http://schemas.microsoft.com/office/drawing/2014/main" id="{2B1F7305-BBBD-4538-9A2C-3A48036B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70" name="Rectangle 1056">
              <a:extLst>
                <a:ext uri="{FF2B5EF4-FFF2-40B4-BE49-F238E27FC236}">
                  <a16:creationId xmlns:a16="http://schemas.microsoft.com/office/drawing/2014/main" id="{DF2ED667-DA62-452E-983E-225981FD8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71" name="Rectangle 1057">
              <a:extLst>
                <a:ext uri="{FF2B5EF4-FFF2-40B4-BE49-F238E27FC236}">
                  <a16:creationId xmlns:a16="http://schemas.microsoft.com/office/drawing/2014/main" id="{67FDD12D-A05B-40A9-A758-E523EEC46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72" name="Rectangle 1058">
              <a:extLst>
                <a:ext uri="{FF2B5EF4-FFF2-40B4-BE49-F238E27FC236}">
                  <a16:creationId xmlns:a16="http://schemas.microsoft.com/office/drawing/2014/main" id="{B91AC3BC-0054-416A-9D96-5EF11C6D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73" name="Rectangle 1059">
              <a:extLst>
                <a:ext uri="{FF2B5EF4-FFF2-40B4-BE49-F238E27FC236}">
                  <a16:creationId xmlns:a16="http://schemas.microsoft.com/office/drawing/2014/main" id="{A5899023-9DE5-49D3-BD8D-7F27D390F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74" name="Rectangle 1060">
              <a:extLst>
                <a:ext uri="{FF2B5EF4-FFF2-40B4-BE49-F238E27FC236}">
                  <a16:creationId xmlns:a16="http://schemas.microsoft.com/office/drawing/2014/main" id="{07E61607-4A43-42C0-BD74-C59339D81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75" name="Rectangle 1061">
              <a:extLst>
                <a:ext uri="{FF2B5EF4-FFF2-40B4-BE49-F238E27FC236}">
                  <a16:creationId xmlns:a16="http://schemas.microsoft.com/office/drawing/2014/main" id="{3F1885F1-DCBC-448D-9B30-84E068995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76" name="Rectangle 1062">
              <a:extLst>
                <a:ext uri="{FF2B5EF4-FFF2-40B4-BE49-F238E27FC236}">
                  <a16:creationId xmlns:a16="http://schemas.microsoft.com/office/drawing/2014/main" id="{C4CF6478-A6DA-4E53-AAD7-5C1608EBE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77" name="Rectangle 1063">
              <a:extLst>
                <a:ext uri="{FF2B5EF4-FFF2-40B4-BE49-F238E27FC236}">
                  <a16:creationId xmlns:a16="http://schemas.microsoft.com/office/drawing/2014/main" id="{79146C07-9613-4348-B2A3-626052C63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78" name="Rectangle 1064">
              <a:extLst>
                <a:ext uri="{FF2B5EF4-FFF2-40B4-BE49-F238E27FC236}">
                  <a16:creationId xmlns:a16="http://schemas.microsoft.com/office/drawing/2014/main" id="{237AAD9E-443F-46D2-9643-E517FDEBD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79" name="Rectangle 1065">
              <a:extLst>
                <a:ext uri="{FF2B5EF4-FFF2-40B4-BE49-F238E27FC236}">
                  <a16:creationId xmlns:a16="http://schemas.microsoft.com/office/drawing/2014/main" id="{A2F3311B-D04E-4336-B4EB-AABB90542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80" name="Rectangle 1066">
              <a:extLst>
                <a:ext uri="{FF2B5EF4-FFF2-40B4-BE49-F238E27FC236}">
                  <a16:creationId xmlns:a16="http://schemas.microsoft.com/office/drawing/2014/main" id="{6052A35D-FA9A-49D2-AC9F-AD8D7D0DE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81" name="Rectangle 1067">
              <a:extLst>
                <a:ext uri="{FF2B5EF4-FFF2-40B4-BE49-F238E27FC236}">
                  <a16:creationId xmlns:a16="http://schemas.microsoft.com/office/drawing/2014/main" id="{B0D4D14E-E189-4144-9869-455AB58AE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82" name="Rectangle 1068">
              <a:extLst>
                <a:ext uri="{FF2B5EF4-FFF2-40B4-BE49-F238E27FC236}">
                  <a16:creationId xmlns:a16="http://schemas.microsoft.com/office/drawing/2014/main" id="{E9FBBFF9-BF9A-44BF-9900-26667305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83" name="Rectangle 1069">
              <a:extLst>
                <a:ext uri="{FF2B5EF4-FFF2-40B4-BE49-F238E27FC236}">
                  <a16:creationId xmlns:a16="http://schemas.microsoft.com/office/drawing/2014/main" id="{C254FCD7-5039-4436-A5EA-26DFAFCFA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84" name="Rectangle 1070">
              <a:extLst>
                <a:ext uri="{FF2B5EF4-FFF2-40B4-BE49-F238E27FC236}">
                  <a16:creationId xmlns:a16="http://schemas.microsoft.com/office/drawing/2014/main" id="{FB5B74C8-9921-44C8-9D68-EA747AF4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85" name="Rectangle 1071">
              <a:extLst>
                <a:ext uri="{FF2B5EF4-FFF2-40B4-BE49-F238E27FC236}">
                  <a16:creationId xmlns:a16="http://schemas.microsoft.com/office/drawing/2014/main" id="{CE6B40DD-B4B2-44B9-ABC6-79ACDA598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86" name="Rectangle 1072">
              <a:extLst>
                <a:ext uri="{FF2B5EF4-FFF2-40B4-BE49-F238E27FC236}">
                  <a16:creationId xmlns:a16="http://schemas.microsoft.com/office/drawing/2014/main" id="{EB048045-C33A-4FDE-A436-0C490C0DF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87" name="Rectangle 1073">
              <a:extLst>
                <a:ext uri="{FF2B5EF4-FFF2-40B4-BE49-F238E27FC236}">
                  <a16:creationId xmlns:a16="http://schemas.microsoft.com/office/drawing/2014/main" id="{35A3E9F5-8C45-4383-899B-71AC927C4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88" name="Rectangle 1074">
              <a:extLst>
                <a:ext uri="{FF2B5EF4-FFF2-40B4-BE49-F238E27FC236}">
                  <a16:creationId xmlns:a16="http://schemas.microsoft.com/office/drawing/2014/main" id="{206941C5-1BF2-409B-B12C-DB941A28B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89" name="Rectangle 1075">
              <a:extLst>
                <a:ext uri="{FF2B5EF4-FFF2-40B4-BE49-F238E27FC236}">
                  <a16:creationId xmlns:a16="http://schemas.microsoft.com/office/drawing/2014/main" id="{4D56BC64-2BAD-4D27-853E-19FF9752C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90" name="Rectangle 1076">
              <a:extLst>
                <a:ext uri="{FF2B5EF4-FFF2-40B4-BE49-F238E27FC236}">
                  <a16:creationId xmlns:a16="http://schemas.microsoft.com/office/drawing/2014/main" id="{725CBBE2-9EB7-4884-A313-14B91410B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91" name="Rectangle 1077">
              <a:extLst>
                <a:ext uri="{FF2B5EF4-FFF2-40B4-BE49-F238E27FC236}">
                  <a16:creationId xmlns:a16="http://schemas.microsoft.com/office/drawing/2014/main" id="{137E6CDF-186D-4402-91F5-519525C69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92" name="Rectangle 1078">
              <a:extLst>
                <a:ext uri="{FF2B5EF4-FFF2-40B4-BE49-F238E27FC236}">
                  <a16:creationId xmlns:a16="http://schemas.microsoft.com/office/drawing/2014/main" id="{0921CE9A-BBB5-4E08-BFC0-E13E184F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93" name="Rectangle 1079">
              <a:extLst>
                <a:ext uri="{FF2B5EF4-FFF2-40B4-BE49-F238E27FC236}">
                  <a16:creationId xmlns:a16="http://schemas.microsoft.com/office/drawing/2014/main" id="{F59A39E6-A0B1-4B30-81CB-FA092C8A8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94" name="Rectangle 1080">
              <a:extLst>
                <a:ext uri="{FF2B5EF4-FFF2-40B4-BE49-F238E27FC236}">
                  <a16:creationId xmlns:a16="http://schemas.microsoft.com/office/drawing/2014/main" id="{D720C2F5-E6DD-4F4C-84DB-B11FD0A44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95" name="Rectangle 1081">
              <a:extLst>
                <a:ext uri="{FF2B5EF4-FFF2-40B4-BE49-F238E27FC236}">
                  <a16:creationId xmlns:a16="http://schemas.microsoft.com/office/drawing/2014/main" id="{C401193B-B98E-49EF-B16D-F22728F7B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96" name="Rectangle 1082">
              <a:extLst>
                <a:ext uri="{FF2B5EF4-FFF2-40B4-BE49-F238E27FC236}">
                  <a16:creationId xmlns:a16="http://schemas.microsoft.com/office/drawing/2014/main" id="{5D9F57ED-1A2C-4420-A849-E0C7005DE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97" name="Rectangle 1083">
              <a:extLst>
                <a:ext uri="{FF2B5EF4-FFF2-40B4-BE49-F238E27FC236}">
                  <a16:creationId xmlns:a16="http://schemas.microsoft.com/office/drawing/2014/main" id="{75469F28-22BF-473D-88A3-0C8C2A26E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98" name="Rectangle 1084">
              <a:extLst>
                <a:ext uri="{FF2B5EF4-FFF2-40B4-BE49-F238E27FC236}">
                  <a16:creationId xmlns:a16="http://schemas.microsoft.com/office/drawing/2014/main" id="{5A26DF95-EBB0-4525-A514-F90364FA2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99" name="Rectangle 1085">
              <a:extLst>
                <a:ext uri="{FF2B5EF4-FFF2-40B4-BE49-F238E27FC236}">
                  <a16:creationId xmlns:a16="http://schemas.microsoft.com/office/drawing/2014/main" id="{B38C13B9-C732-449B-BC14-D88FF2666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00" name="Rectangle 1086">
              <a:extLst>
                <a:ext uri="{FF2B5EF4-FFF2-40B4-BE49-F238E27FC236}">
                  <a16:creationId xmlns:a16="http://schemas.microsoft.com/office/drawing/2014/main" id="{C307F5F0-42E3-4802-B9EF-4F8372806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01" name="Rectangle 1087">
              <a:extLst>
                <a:ext uri="{FF2B5EF4-FFF2-40B4-BE49-F238E27FC236}">
                  <a16:creationId xmlns:a16="http://schemas.microsoft.com/office/drawing/2014/main" id="{6D360F1A-B017-48BC-9E7C-1C89AFC89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02" name="Rectangle 1088">
              <a:extLst>
                <a:ext uri="{FF2B5EF4-FFF2-40B4-BE49-F238E27FC236}">
                  <a16:creationId xmlns:a16="http://schemas.microsoft.com/office/drawing/2014/main" id="{03350D94-0691-49AE-9B7C-3E23CFAE6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03" name="Rectangle 1089">
              <a:extLst>
                <a:ext uri="{FF2B5EF4-FFF2-40B4-BE49-F238E27FC236}">
                  <a16:creationId xmlns:a16="http://schemas.microsoft.com/office/drawing/2014/main" id="{CDD6D689-6219-4455-9B8B-FFF746CA7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04" name="Rectangle 1090">
              <a:extLst>
                <a:ext uri="{FF2B5EF4-FFF2-40B4-BE49-F238E27FC236}">
                  <a16:creationId xmlns:a16="http://schemas.microsoft.com/office/drawing/2014/main" id="{BB6847A4-A946-4149-ADBF-3D4867929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05" name="Rectangle 1091">
              <a:extLst>
                <a:ext uri="{FF2B5EF4-FFF2-40B4-BE49-F238E27FC236}">
                  <a16:creationId xmlns:a16="http://schemas.microsoft.com/office/drawing/2014/main" id="{03F258D3-C633-4E04-B6A2-6935BEE07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06" name="Rectangle 1092">
              <a:extLst>
                <a:ext uri="{FF2B5EF4-FFF2-40B4-BE49-F238E27FC236}">
                  <a16:creationId xmlns:a16="http://schemas.microsoft.com/office/drawing/2014/main" id="{21240F7C-95E0-4B39-9579-BB248E061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07" name="Rectangle 1093">
              <a:extLst>
                <a:ext uri="{FF2B5EF4-FFF2-40B4-BE49-F238E27FC236}">
                  <a16:creationId xmlns:a16="http://schemas.microsoft.com/office/drawing/2014/main" id="{FB48BD0D-82D2-4282-B3B6-24C699104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08" name="Rectangle 1094">
              <a:extLst>
                <a:ext uri="{FF2B5EF4-FFF2-40B4-BE49-F238E27FC236}">
                  <a16:creationId xmlns:a16="http://schemas.microsoft.com/office/drawing/2014/main" id="{6DFC9934-BE9F-4BA6-9D6A-DF6D67BEC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09" name="Rectangle 1095">
              <a:extLst>
                <a:ext uri="{FF2B5EF4-FFF2-40B4-BE49-F238E27FC236}">
                  <a16:creationId xmlns:a16="http://schemas.microsoft.com/office/drawing/2014/main" id="{A6B0DEBE-717F-4F1B-812E-4AA50262C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10" name="Rectangle 1096">
              <a:extLst>
                <a:ext uri="{FF2B5EF4-FFF2-40B4-BE49-F238E27FC236}">
                  <a16:creationId xmlns:a16="http://schemas.microsoft.com/office/drawing/2014/main" id="{814E207C-5D70-4228-9121-87240359B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11" name="Rectangle 1097">
              <a:extLst>
                <a:ext uri="{FF2B5EF4-FFF2-40B4-BE49-F238E27FC236}">
                  <a16:creationId xmlns:a16="http://schemas.microsoft.com/office/drawing/2014/main" id="{65E18F17-0716-4EFE-8E65-C874F8C56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12" name="Rectangle 1098">
              <a:extLst>
                <a:ext uri="{FF2B5EF4-FFF2-40B4-BE49-F238E27FC236}">
                  <a16:creationId xmlns:a16="http://schemas.microsoft.com/office/drawing/2014/main" id="{4988BCA1-6852-415A-8629-3E4C3A05E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13" name="Rectangle 1099">
              <a:extLst>
                <a:ext uri="{FF2B5EF4-FFF2-40B4-BE49-F238E27FC236}">
                  <a16:creationId xmlns:a16="http://schemas.microsoft.com/office/drawing/2014/main" id="{6198660C-A55F-4D90-B40A-C2BBE69E3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14" name="Rectangle 1100">
              <a:extLst>
                <a:ext uri="{FF2B5EF4-FFF2-40B4-BE49-F238E27FC236}">
                  <a16:creationId xmlns:a16="http://schemas.microsoft.com/office/drawing/2014/main" id="{DB87CFA5-465F-4DE1-B8F0-5B03D305E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15" name="Rectangle 1101">
              <a:extLst>
                <a:ext uri="{FF2B5EF4-FFF2-40B4-BE49-F238E27FC236}">
                  <a16:creationId xmlns:a16="http://schemas.microsoft.com/office/drawing/2014/main" id="{FE1ED049-11BD-4FF0-94C5-8DFA31CEF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16" name="Rectangle 1102">
              <a:extLst>
                <a:ext uri="{FF2B5EF4-FFF2-40B4-BE49-F238E27FC236}">
                  <a16:creationId xmlns:a16="http://schemas.microsoft.com/office/drawing/2014/main" id="{AFA998FD-30DC-409E-91A3-9ED7452A3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17" name="Rectangle 1103">
              <a:extLst>
                <a:ext uri="{FF2B5EF4-FFF2-40B4-BE49-F238E27FC236}">
                  <a16:creationId xmlns:a16="http://schemas.microsoft.com/office/drawing/2014/main" id="{1D614F10-9D99-4143-B66F-2C594599C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18" name="Rectangle 1104">
              <a:extLst>
                <a:ext uri="{FF2B5EF4-FFF2-40B4-BE49-F238E27FC236}">
                  <a16:creationId xmlns:a16="http://schemas.microsoft.com/office/drawing/2014/main" id="{66FC00A5-27A8-47E1-ABF5-879527F75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19" name="Rectangle 1105">
              <a:extLst>
                <a:ext uri="{FF2B5EF4-FFF2-40B4-BE49-F238E27FC236}">
                  <a16:creationId xmlns:a16="http://schemas.microsoft.com/office/drawing/2014/main" id="{1B151C25-6CE9-4AEE-B6D2-6B1FD81EC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20" name="Rectangle 1106">
              <a:extLst>
                <a:ext uri="{FF2B5EF4-FFF2-40B4-BE49-F238E27FC236}">
                  <a16:creationId xmlns:a16="http://schemas.microsoft.com/office/drawing/2014/main" id="{58562574-D61D-4EC5-8BDF-674407936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21" name="Rectangle 1107">
              <a:extLst>
                <a:ext uri="{FF2B5EF4-FFF2-40B4-BE49-F238E27FC236}">
                  <a16:creationId xmlns:a16="http://schemas.microsoft.com/office/drawing/2014/main" id="{F6861156-EF3A-4634-B9BB-E4A0FD229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22" name="Rectangle 1108">
              <a:extLst>
                <a:ext uri="{FF2B5EF4-FFF2-40B4-BE49-F238E27FC236}">
                  <a16:creationId xmlns:a16="http://schemas.microsoft.com/office/drawing/2014/main" id="{90133624-4316-453E-BC6A-C6B1FD106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23" name="Rectangle 1109">
              <a:extLst>
                <a:ext uri="{FF2B5EF4-FFF2-40B4-BE49-F238E27FC236}">
                  <a16:creationId xmlns:a16="http://schemas.microsoft.com/office/drawing/2014/main" id="{C6F2208B-3E62-43B7-B0E3-08EC4D7BA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24" name="Rectangle 1110">
              <a:extLst>
                <a:ext uri="{FF2B5EF4-FFF2-40B4-BE49-F238E27FC236}">
                  <a16:creationId xmlns:a16="http://schemas.microsoft.com/office/drawing/2014/main" id="{5474C08B-D536-454F-8252-A3544F21B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25" name="Rectangle 1111">
              <a:extLst>
                <a:ext uri="{FF2B5EF4-FFF2-40B4-BE49-F238E27FC236}">
                  <a16:creationId xmlns:a16="http://schemas.microsoft.com/office/drawing/2014/main" id="{6C8E3BB2-6D71-4F48-83E9-45168C3BD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26" name="Rectangle 1112">
              <a:extLst>
                <a:ext uri="{FF2B5EF4-FFF2-40B4-BE49-F238E27FC236}">
                  <a16:creationId xmlns:a16="http://schemas.microsoft.com/office/drawing/2014/main" id="{629E7A5D-ECCA-48AB-AC87-1F6572F12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27" name="Rectangle 1113">
              <a:extLst>
                <a:ext uri="{FF2B5EF4-FFF2-40B4-BE49-F238E27FC236}">
                  <a16:creationId xmlns:a16="http://schemas.microsoft.com/office/drawing/2014/main" id="{BB7016CE-2B81-44B0-92D8-09E72B714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28" name="Rectangle 1114">
              <a:extLst>
                <a:ext uri="{FF2B5EF4-FFF2-40B4-BE49-F238E27FC236}">
                  <a16:creationId xmlns:a16="http://schemas.microsoft.com/office/drawing/2014/main" id="{8B17CFE6-068D-4C24-A0B1-A7BF16044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29" name="Rectangle 1115">
              <a:extLst>
                <a:ext uri="{FF2B5EF4-FFF2-40B4-BE49-F238E27FC236}">
                  <a16:creationId xmlns:a16="http://schemas.microsoft.com/office/drawing/2014/main" id="{CE3CCBF0-AE18-40CC-AE71-DC9049804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30" name="Rectangle 1116">
              <a:extLst>
                <a:ext uri="{FF2B5EF4-FFF2-40B4-BE49-F238E27FC236}">
                  <a16:creationId xmlns:a16="http://schemas.microsoft.com/office/drawing/2014/main" id="{B41280C3-BFBA-4070-9F67-2845C7754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31" name="Rectangle 1117">
              <a:extLst>
                <a:ext uri="{FF2B5EF4-FFF2-40B4-BE49-F238E27FC236}">
                  <a16:creationId xmlns:a16="http://schemas.microsoft.com/office/drawing/2014/main" id="{12C96201-6B8D-4C18-A56E-49A0C5CD2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32" name="Rectangle 1118">
              <a:extLst>
                <a:ext uri="{FF2B5EF4-FFF2-40B4-BE49-F238E27FC236}">
                  <a16:creationId xmlns:a16="http://schemas.microsoft.com/office/drawing/2014/main" id="{CDFCC686-33DD-4267-8031-3C9100029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33" name="Rectangle 1119">
              <a:extLst>
                <a:ext uri="{FF2B5EF4-FFF2-40B4-BE49-F238E27FC236}">
                  <a16:creationId xmlns:a16="http://schemas.microsoft.com/office/drawing/2014/main" id="{EB752591-4C6A-47F5-B1D7-A16B93B44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34" name="Rectangle 1120">
              <a:extLst>
                <a:ext uri="{FF2B5EF4-FFF2-40B4-BE49-F238E27FC236}">
                  <a16:creationId xmlns:a16="http://schemas.microsoft.com/office/drawing/2014/main" id="{90F2986D-29EE-4496-B0FA-68066F402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35" name="Rectangle 1121">
              <a:extLst>
                <a:ext uri="{FF2B5EF4-FFF2-40B4-BE49-F238E27FC236}">
                  <a16:creationId xmlns:a16="http://schemas.microsoft.com/office/drawing/2014/main" id="{3C5DF039-45B4-4ACB-B37F-D5725D54A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36" name="Rectangle 1122">
              <a:extLst>
                <a:ext uri="{FF2B5EF4-FFF2-40B4-BE49-F238E27FC236}">
                  <a16:creationId xmlns:a16="http://schemas.microsoft.com/office/drawing/2014/main" id="{B90C55AE-43D5-4BC7-B164-0C238EADD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37" name="Rectangle 1123">
              <a:extLst>
                <a:ext uri="{FF2B5EF4-FFF2-40B4-BE49-F238E27FC236}">
                  <a16:creationId xmlns:a16="http://schemas.microsoft.com/office/drawing/2014/main" id="{D7DAE128-2536-49B6-9A3E-C494887F5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38" name="Rectangle 1124">
              <a:extLst>
                <a:ext uri="{FF2B5EF4-FFF2-40B4-BE49-F238E27FC236}">
                  <a16:creationId xmlns:a16="http://schemas.microsoft.com/office/drawing/2014/main" id="{91E87D7E-9810-4ABE-B3F7-4D40E66FD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39" name="Rectangle 1125">
              <a:extLst>
                <a:ext uri="{FF2B5EF4-FFF2-40B4-BE49-F238E27FC236}">
                  <a16:creationId xmlns:a16="http://schemas.microsoft.com/office/drawing/2014/main" id="{9819C962-BA68-4DDE-AAE9-AD84498E8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40" name="Rectangle 1126">
              <a:extLst>
                <a:ext uri="{FF2B5EF4-FFF2-40B4-BE49-F238E27FC236}">
                  <a16:creationId xmlns:a16="http://schemas.microsoft.com/office/drawing/2014/main" id="{7896EC44-46AA-4396-B24F-0A37D3196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41" name="Rectangle 1127">
              <a:extLst>
                <a:ext uri="{FF2B5EF4-FFF2-40B4-BE49-F238E27FC236}">
                  <a16:creationId xmlns:a16="http://schemas.microsoft.com/office/drawing/2014/main" id="{F16B0FA7-A0F3-42C7-88FB-49530FF5F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42" name="Rectangle 1128">
              <a:extLst>
                <a:ext uri="{FF2B5EF4-FFF2-40B4-BE49-F238E27FC236}">
                  <a16:creationId xmlns:a16="http://schemas.microsoft.com/office/drawing/2014/main" id="{FE88DB4C-82B8-4668-A60D-02420FA06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43" name="Rectangle 1129">
              <a:extLst>
                <a:ext uri="{FF2B5EF4-FFF2-40B4-BE49-F238E27FC236}">
                  <a16:creationId xmlns:a16="http://schemas.microsoft.com/office/drawing/2014/main" id="{0D683DE1-BF00-468A-BD49-A1D6806C5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44" name="Rectangle 1130">
              <a:extLst>
                <a:ext uri="{FF2B5EF4-FFF2-40B4-BE49-F238E27FC236}">
                  <a16:creationId xmlns:a16="http://schemas.microsoft.com/office/drawing/2014/main" id="{A967F788-8B2B-49A6-9A62-19B3C14D5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45" name="Rectangle 1131">
              <a:extLst>
                <a:ext uri="{FF2B5EF4-FFF2-40B4-BE49-F238E27FC236}">
                  <a16:creationId xmlns:a16="http://schemas.microsoft.com/office/drawing/2014/main" id="{B116C9A2-F6A8-4266-9DD9-DB3C81456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46" name="Rectangle 1132">
              <a:extLst>
                <a:ext uri="{FF2B5EF4-FFF2-40B4-BE49-F238E27FC236}">
                  <a16:creationId xmlns:a16="http://schemas.microsoft.com/office/drawing/2014/main" id="{67C592D1-D457-48A9-AAF4-CA74E5BC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47" name="Rectangle 1133">
              <a:extLst>
                <a:ext uri="{FF2B5EF4-FFF2-40B4-BE49-F238E27FC236}">
                  <a16:creationId xmlns:a16="http://schemas.microsoft.com/office/drawing/2014/main" id="{F1B96368-ED84-49FA-8AAF-44B7AE434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48" name="Rectangle 1134">
              <a:extLst>
                <a:ext uri="{FF2B5EF4-FFF2-40B4-BE49-F238E27FC236}">
                  <a16:creationId xmlns:a16="http://schemas.microsoft.com/office/drawing/2014/main" id="{CE082672-22F4-4971-A707-D80AEBD86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49" name="Rectangle 1135">
              <a:extLst>
                <a:ext uri="{FF2B5EF4-FFF2-40B4-BE49-F238E27FC236}">
                  <a16:creationId xmlns:a16="http://schemas.microsoft.com/office/drawing/2014/main" id="{DA3D7F3E-0A2C-476C-9CAC-2A6993393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50" name="Rectangle 1136">
              <a:extLst>
                <a:ext uri="{FF2B5EF4-FFF2-40B4-BE49-F238E27FC236}">
                  <a16:creationId xmlns:a16="http://schemas.microsoft.com/office/drawing/2014/main" id="{EB951989-2395-4341-8067-F2A6E2994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51" name="Rectangle 1137">
              <a:extLst>
                <a:ext uri="{FF2B5EF4-FFF2-40B4-BE49-F238E27FC236}">
                  <a16:creationId xmlns:a16="http://schemas.microsoft.com/office/drawing/2014/main" id="{F9E8BB62-B4E4-44F6-8D50-2478E0522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52" name="Rectangle 1138">
              <a:extLst>
                <a:ext uri="{FF2B5EF4-FFF2-40B4-BE49-F238E27FC236}">
                  <a16:creationId xmlns:a16="http://schemas.microsoft.com/office/drawing/2014/main" id="{67353B0B-2A22-46DF-B77E-9399BC45C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53" name="Rectangle 1139">
              <a:extLst>
                <a:ext uri="{FF2B5EF4-FFF2-40B4-BE49-F238E27FC236}">
                  <a16:creationId xmlns:a16="http://schemas.microsoft.com/office/drawing/2014/main" id="{571F685C-4ED6-4B9E-A809-75C5B3978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54" name="Rectangle 1140">
              <a:extLst>
                <a:ext uri="{FF2B5EF4-FFF2-40B4-BE49-F238E27FC236}">
                  <a16:creationId xmlns:a16="http://schemas.microsoft.com/office/drawing/2014/main" id="{83BFE88B-A9D9-4593-93DC-1E2E990BF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55" name="Rectangle 1141">
              <a:extLst>
                <a:ext uri="{FF2B5EF4-FFF2-40B4-BE49-F238E27FC236}">
                  <a16:creationId xmlns:a16="http://schemas.microsoft.com/office/drawing/2014/main" id="{60F75F84-A8D6-4175-9153-6CF1F01DF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56" name="Rectangle 1142">
              <a:extLst>
                <a:ext uri="{FF2B5EF4-FFF2-40B4-BE49-F238E27FC236}">
                  <a16:creationId xmlns:a16="http://schemas.microsoft.com/office/drawing/2014/main" id="{2A81A5B8-EA65-41B0-BA35-A67799F6F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57" name="Rectangle 1143">
              <a:extLst>
                <a:ext uri="{FF2B5EF4-FFF2-40B4-BE49-F238E27FC236}">
                  <a16:creationId xmlns:a16="http://schemas.microsoft.com/office/drawing/2014/main" id="{66724804-26AE-414A-9CCD-DF0EA8F2F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58" name="Rectangle 1144">
              <a:extLst>
                <a:ext uri="{FF2B5EF4-FFF2-40B4-BE49-F238E27FC236}">
                  <a16:creationId xmlns:a16="http://schemas.microsoft.com/office/drawing/2014/main" id="{F13742CC-3703-485C-AED0-F2575BB70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59" name="Rectangle 1145">
              <a:extLst>
                <a:ext uri="{FF2B5EF4-FFF2-40B4-BE49-F238E27FC236}">
                  <a16:creationId xmlns:a16="http://schemas.microsoft.com/office/drawing/2014/main" id="{5BE2C65A-AF90-44CB-A823-AF18D3CBD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60" name="Rectangle 1146">
              <a:extLst>
                <a:ext uri="{FF2B5EF4-FFF2-40B4-BE49-F238E27FC236}">
                  <a16:creationId xmlns:a16="http://schemas.microsoft.com/office/drawing/2014/main" id="{94AAC592-8187-47E2-848F-DE4A523F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61" name="Rectangle 1147">
              <a:extLst>
                <a:ext uri="{FF2B5EF4-FFF2-40B4-BE49-F238E27FC236}">
                  <a16:creationId xmlns:a16="http://schemas.microsoft.com/office/drawing/2014/main" id="{A4316ECF-9610-4973-8E54-B6D116077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62" name="Rectangle 1148">
              <a:extLst>
                <a:ext uri="{FF2B5EF4-FFF2-40B4-BE49-F238E27FC236}">
                  <a16:creationId xmlns:a16="http://schemas.microsoft.com/office/drawing/2014/main" id="{F614361A-8F95-43D9-93ED-6EAE0EF20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63" name="Rectangle 1149">
              <a:extLst>
                <a:ext uri="{FF2B5EF4-FFF2-40B4-BE49-F238E27FC236}">
                  <a16:creationId xmlns:a16="http://schemas.microsoft.com/office/drawing/2014/main" id="{15BFCC62-CE0D-445C-8E28-7B560190D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64" name="Rectangle 1150">
              <a:extLst>
                <a:ext uri="{FF2B5EF4-FFF2-40B4-BE49-F238E27FC236}">
                  <a16:creationId xmlns:a16="http://schemas.microsoft.com/office/drawing/2014/main" id="{9034AA8B-1FFD-4542-A247-EDC9D4002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65" name="Rectangle 1151">
              <a:extLst>
                <a:ext uri="{FF2B5EF4-FFF2-40B4-BE49-F238E27FC236}">
                  <a16:creationId xmlns:a16="http://schemas.microsoft.com/office/drawing/2014/main" id="{C749B0AB-8975-47E9-9730-182D137A6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66" name="Rectangle 1152">
              <a:extLst>
                <a:ext uri="{FF2B5EF4-FFF2-40B4-BE49-F238E27FC236}">
                  <a16:creationId xmlns:a16="http://schemas.microsoft.com/office/drawing/2014/main" id="{0408D7CC-9635-4396-8E9B-01F9DA912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67" name="Rectangle 1153">
              <a:extLst>
                <a:ext uri="{FF2B5EF4-FFF2-40B4-BE49-F238E27FC236}">
                  <a16:creationId xmlns:a16="http://schemas.microsoft.com/office/drawing/2014/main" id="{82B50730-97E2-4AF7-9CC4-E6986B35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68" name="Rectangle 1154">
              <a:extLst>
                <a:ext uri="{FF2B5EF4-FFF2-40B4-BE49-F238E27FC236}">
                  <a16:creationId xmlns:a16="http://schemas.microsoft.com/office/drawing/2014/main" id="{90C9C58E-7C08-4EEB-BBB1-3F0EB6AD6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69" name="Rectangle 1155">
              <a:extLst>
                <a:ext uri="{FF2B5EF4-FFF2-40B4-BE49-F238E27FC236}">
                  <a16:creationId xmlns:a16="http://schemas.microsoft.com/office/drawing/2014/main" id="{1B672669-8DEE-442C-AC53-7404B2AB9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70" name="Rectangle 1156">
              <a:extLst>
                <a:ext uri="{FF2B5EF4-FFF2-40B4-BE49-F238E27FC236}">
                  <a16:creationId xmlns:a16="http://schemas.microsoft.com/office/drawing/2014/main" id="{20334CC9-E9B5-4598-967A-5CBAEF06F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71" name="Rectangle 1157">
              <a:extLst>
                <a:ext uri="{FF2B5EF4-FFF2-40B4-BE49-F238E27FC236}">
                  <a16:creationId xmlns:a16="http://schemas.microsoft.com/office/drawing/2014/main" id="{01DC7EB0-1632-41A7-85A2-E72B809B5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72" name="Rectangle 1158">
              <a:extLst>
                <a:ext uri="{FF2B5EF4-FFF2-40B4-BE49-F238E27FC236}">
                  <a16:creationId xmlns:a16="http://schemas.microsoft.com/office/drawing/2014/main" id="{FB7A9E64-68BA-4745-A0D6-73FD1F044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73" name="Rectangle 1159">
              <a:extLst>
                <a:ext uri="{FF2B5EF4-FFF2-40B4-BE49-F238E27FC236}">
                  <a16:creationId xmlns:a16="http://schemas.microsoft.com/office/drawing/2014/main" id="{8590E036-F9C6-46B9-BD67-D980EB6E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74" name="Rectangle 1160">
              <a:extLst>
                <a:ext uri="{FF2B5EF4-FFF2-40B4-BE49-F238E27FC236}">
                  <a16:creationId xmlns:a16="http://schemas.microsoft.com/office/drawing/2014/main" id="{48ADA228-6766-4272-8FAE-52BB7E0BF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75" name="Rectangle 1161">
              <a:extLst>
                <a:ext uri="{FF2B5EF4-FFF2-40B4-BE49-F238E27FC236}">
                  <a16:creationId xmlns:a16="http://schemas.microsoft.com/office/drawing/2014/main" id="{8099E1CE-C43A-442A-8E1D-C6817B8BD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76" name="Rectangle 1162">
              <a:extLst>
                <a:ext uri="{FF2B5EF4-FFF2-40B4-BE49-F238E27FC236}">
                  <a16:creationId xmlns:a16="http://schemas.microsoft.com/office/drawing/2014/main" id="{6630099B-B501-4C35-9F73-0B97BEA18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77" name="Rectangle 1163">
              <a:extLst>
                <a:ext uri="{FF2B5EF4-FFF2-40B4-BE49-F238E27FC236}">
                  <a16:creationId xmlns:a16="http://schemas.microsoft.com/office/drawing/2014/main" id="{A22C1494-2102-4FB3-A6EA-FF979860A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78" name="Rectangle 1164">
              <a:extLst>
                <a:ext uri="{FF2B5EF4-FFF2-40B4-BE49-F238E27FC236}">
                  <a16:creationId xmlns:a16="http://schemas.microsoft.com/office/drawing/2014/main" id="{F386ECEA-B489-4CA1-BAFD-70EE298C5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79" name="Rectangle 1165">
              <a:extLst>
                <a:ext uri="{FF2B5EF4-FFF2-40B4-BE49-F238E27FC236}">
                  <a16:creationId xmlns:a16="http://schemas.microsoft.com/office/drawing/2014/main" id="{2178B45F-CCC0-417C-81D2-BE9E6E317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80" name="Rectangle 1166">
              <a:extLst>
                <a:ext uri="{FF2B5EF4-FFF2-40B4-BE49-F238E27FC236}">
                  <a16:creationId xmlns:a16="http://schemas.microsoft.com/office/drawing/2014/main" id="{72934492-7715-4962-B5EF-9E5445392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81" name="Rectangle 1167">
              <a:extLst>
                <a:ext uri="{FF2B5EF4-FFF2-40B4-BE49-F238E27FC236}">
                  <a16:creationId xmlns:a16="http://schemas.microsoft.com/office/drawing/2014/main" id="{D9046C1E-8025-416F-87D7-EE53E2D4A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82" name="Rectangle 1168">
              <a:extLst>
                <a:ext uri="{FF2B5EF4-FFF2-40B4-BE49-F238E27FC236}">
                  <a16:creationId xmlns:a16="http://schemas.microsoft.com/office/drawing/2014/main" id="{91E3C2FC-5255-4B3A-90D0-011EE213E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83" name="Rectangle 1169">
              <a:extLst>
                <a:ext uri="{FF2B5EF4-FFF2-40B4-BE49-F238E27FC236}">
                  <a16:creationId xmlns:a16="http://schemas.microsoft.com/office/drawing/2014/main" id="{C2B74506-14AD-4408-8DE7-D8508483D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84" name="Rectangle 1170">
              <a:extLst>
                <a:ext uri="{FF2B5EF4-FFF2-40B4-BE49-F238E27FC236}">
                  <a16:creationId xmlns:a16="http://schemas.microsoft.com/office/drawing/2014/main" id="{D8D26A4B-2ABF-4AA8-AFC2-3132A7A84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85" name="Rectangle 1171">
              <a:extLst>
                <a:ext uri="{FF2B5EF4-FFF2-40B4-BE49-F238E27FC236}">
                  <a16:creationId xmlns:a16="http://schemas.microsoft.com/office/drawing/2014/main" id="{179E746A-DE3A-483D-9377-35A7AE8DC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86" name="Rectangle 1172">
              <a:extLst>
                <a:ext uri="{FF2B5EF4-FFF2-40B4-BE49-F238E27FC236}">
                  <a16:creationId xmlns:a16="http://schemas.microsoft.com/office/drawing/2014/main" id="{613557A2-9A09-4169-880D-EA4A3AB94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87" name="Rectangle 1173">
              <a:extLst>
                <a:ext uri="{FF2B5EF4-FFF2-40B4-BE49-F238E27FC236}">
                  <a16:creationId xmlns:a16="http://schemas.microsoft.com/office/drawing/2014/main" id="{2CB9A254-FACC-4FE6-824A-FB008D668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88" name="Rectangle 1174">
              <a:extLst>
                <a:ext uri="{FF2B5EF4-FFF2-40B4-BE49-F238E27FC236}">
                  <a16:creationId xmlns:a16="http://schemas.microsoft.com/office/drawing/2014/main" id="{B68219CD-C7DF-4A9A-BD77-A6F9027AA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89" name="Rectangle 1175">
              <a:extLst>
                <a:ext uri="{FF2B5EF4-FFF2-40B4-BE49-F238E27FC236}">
                  <a16:creationId xmlns:a16="http://schemas.microsoft.com/office/drawing/2014/main" id="{A6857FCA-B14C-499F-8691-2FE5CBD81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90" name="Rectangle 1176">
              <a:extLst>
                <a:ext uri="{FF2B5EF4-FFF2-40B4-BE49-F238E27FC236}">
                  <a16:creationId xmlns:a16="http://schemas.microsoft.com/office/drawing/2014/main" id="{4E2EF912-62C0-4FE9-BD4E-003588E02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91" name="Rectangle 1177">
              <a:extLst>
                <a:ext uri="{FF2B5EF4-FFF2-40B4-BE49-F238E27FC236}">
                  <a16:creationId xmlns:a16="http://schemas.microsoft.com/office/drawing/2014/main" id="{4149A0F2-2D3E-48BC-BF84-C850EDAE8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92" name="Rectangle 1178">
              <a:extLst>
                <a:ext uri="{FF2B5EF4-FFF2-40B4-BE49-F238E27FC236}">
                  <a16:creationId xmlns:a16="http://schemas.microsoft.com/office/drawing/2014/main" id="{6E5AC136-52E2-49D3-9CBC-004D37820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93" name="Rectangle 1179">
              <a:extLst>
                <a:ext uri="{FF2B5EF4-FFF2-40B4-BE49-F238E27FC236}">
                  <a16:creationId xmlns:a16="http://schemas.microsoft.com/office/drawing/2014/main" id="{D5CA233E-B83F-4CBB-90FA-52D3BBF15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94" name="Rectangle 1180">
              <a:extLst>
                <a:ext uri="{FF2B5EF4-FFF2-40B4-BE49-F238E27FC236}">
                  <a16:creationId xmlns:a16="http://schemas.microsoft.com/office/drawing/2014/main" id="{06E57F20-4504-4DDF-AC48-F54DAC950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95" name="Rectangle 1181">
              <a:extLst>
                <a:ext uri="{FF2B5EF4-FFF2-40B4-BE49-F238E27FC236}">
                  <a16:creationId xmlns:a16="http://schemas.microsoft.com/office/drawing/2014/main" id="{D5800DE2-D499-43FB-AAEE-76CC6201A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96" name="Rectangle 1182">
              <a:extLst>
                <a:ext uri="{FF2B5EF4-FFF2-40B4-BE49-F238E27FC236}">
                  <a16:creationId xmlns:a16="http://schemas.microsoft.com/office/drawing/2014/main" id="{D19D60E4-2EDF-4F88-91AD-EE5433E71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97" name="Rectangle 1183">
              <a:extLst>
                <a:ext uri="{FF2B5EF4-FFF2-40B4-BE49-F238E27FC236}">
                  <a16:creationId xmlns:a16="http://schemas.microsoft.com/office/drawing/2014/main" id="{389AACED-B5CB-47CA-BDDD-04742BD82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98" name="Rectangle 1184">
              <a:extLst>
                <a:ext uri="{FF2B5EF4-FFF2-40B4-BE49-F238E27FC236}">
                  <a16:creationId xmlns:a16="http://schemas.microsoft.com/office/drawing/2014/main" id="{D590B183-4434-4FF7-9D59-8A6460D38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599" name="Rectangle 1185">
              <a:extLst>
                <a:ext uri="{FF2B5EF4-FFF2-40B4-BE49-F238E27FC236}">
                  <a16:creationId xmlns:a16="http://schemas.microsoft.com/office/drawing/2014/main" id="{C5B18C4C-CD5F-46FF-8E8F-CD8B93C0B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00" name="Rectangle 1186">
              <a:extLst>
                <a:ext uri="{FF2B5EF4-FFF2-40B4-BE49-F238E27FC236}">
                  <a16:creationId xmlns:a16="http://schemas.microsoft.com/office/drawing/2014/main" id="{E770A269-6A7D-4930-A269-D5B434ABC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01" name="Rectangle 1187">
              <a:extLst>
                <a:ext uri="{FF2B5EF4-FFF2-40B4-BE49-F238E27FC236}">
                  <a16:creationId xmlns:a16="http://schemas.microsoft.com/office/drawing/2014/main" id="{81FE29A7-F611-485A-87F1-11866F39B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02" name="Rectangle 1188">
              <a:extLst>
                <a:ext uri="{FF2B5EF4-FFF2-40B4-BE49-F238E27FC236}">
                  <a16:creationId xmlns:a16="http://schemas.microsoft.com/office/drawing/2014/main" id="{81BFF75B-2782-4DAD-A90E-2E5B915A8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03" name="Rectangle 1189">
              <a:extLst>
                <a:ext uri="{FF2B5EF4-FFF2-40B4-BE49-F238E27FC236}">
                  <a16:creationId xmlns:a16="http://schemas.microsoft.com/office/drawing/2014/main" id="{E0B39382-9EF3-4C27-B84F-A6942B1ED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04" name="Rectangle 1190">
              <a:extLst>
                <a:ext uri="{FF2B5EF4-FFF2-40B4-BE49-F238E27FC236}">
                  <a16:creationId xmlns:a16="http://schemas.microsoft.com/office/drawing/2014/main" id="{18937D40-8C9C-4094-915C-DFC669783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05" name="Rectangle 1191">
              <a:extLst>
                <a:ext uri="{FF2B5EF4-FFF2-40B4-BE49-F238E27FC236}">
                  <a16:creationId xmlns:a16="http://schemas.microsoft.com/office/drawing/2014/main" id="{6B6767D6-73AB-4F44-9CBF-7BBA94BE1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06" name="Rectangle 1192">
              <a:extLst>
                <a:ext uri="{FF2B5EF4-FFF2-40B4-BE49-F238E27FC236}">
                  <a16:creationId xmlns:a16="http://schemas.microsoft.com/office/drawing/2014/main" id="{3144A4F2-FCEB-489F-95D4-6E80A8E26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07" name="Rectangle 1193">
              <a:extLst>
                <a:ext uri="{FF2B5EF4-FFF2-40B4-BE49-F238E27FC236}">
                  <a16:creationId xmlns:a16="http://schemas.microsoft.com/office/drawing/2014/main" id="{BA6A46C6-EADF-4275-A2ED-B877042FA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08" name="Rectangle 1194">
              <a:extLst>
                <a:ext uri="{FF2B5EF4-FFF2-40B4-BE49-F238E27FC236}">
                  <a16:creationId xmlns:a16="http://schemas.microsoft.com/office/drawing/2014/main" id="{8F14F801-9BAC-4553-8D30-5B461B90F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09" name="Rectangle 1195">
              <a:extLst>
                <a:ext uri="{FF2B5EF4-FFF2-40B4-BE49-F238E27FC236}">
                  <a16:creationId xmlns:a16="http://schemas.microsoft.com/office/drawing/2014/main" id="{F377DF09-CCB5-481C-9400-A8E715204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10" name="Rectangle 1196">
              <a:extLst>
                <a:ext uri="{FF2B5EF4-FFF2-40B4-BE49-F238E27FC236}">
                  <a16:creationId xmlns:a16="http://schemas.microsoft.com/office/drawing/2014/main" id="{FFE00A8F-F05E-4BB7-8D7F-040D3F8A9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11" name="Rectangle 1197">
              <a:extLst>
                <a:ext uri="{FF2B5EF4-FFF2-40B4-BE49-F238E27FC236}">
                  <a16:creationId xmlns:a16="http://schemas.microsoft.com/office/drawing/2014/main" id="{20DB9E27-4866-4242-906A-DEF2871C3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7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12" name="Rectangle 1198">
              <a:extLst>
                <a:ext uri="{FF2B5EF4-FFF2-40B4-BE49-F238E27FC236}">
                  <a16:creationId xmlns:a16="http://schemas.microsoft.com/office/drawing/2014/main" id="{4D7EF1EC-CCB5-4139-82BE-7AE8DDEF7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13" name="Rectangle 1199">
              <a:extLst>
                <a:ext uri="{FF2B5EF4-FFF2-40B4-BE49-F238E27FC236}">
                  <a16:creationId xmlns:a16="http://schemas.microsoft.com/office/drawing/2014/main" id="{8FAD7CE7-E1EB-4F70-8FEE-05234E9A0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47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14" name="Rectangle 1200">
              <a:extLst>
                <a:ext uri="{FF2B5EF4-FFF2-40B4-BE49-F238E27FC236}">
                  <a16:creationId xmlns:a16="http://schemas.microsoft.com/office/drawing/2014/main" id="{09B63F30-373C-4CCD-A0F5-B2D9D2249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15" name="Rectangle 1201">
              <a:extLst>
                <a:ext uri="{FF2B5EF4-FFF2-40B4-BE49-F238E27FC236}">
                  <a16:creationId xmlns:a16="http://schemas.microsoft.com/office/drawing/2014/main" id="{5543D7BF-5992-4253-9DD6-E1994AA69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50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16" name="Rectangle 1202">
              <a:extLst>
                <a:ext uri="{FF2B5EF4-FFF2-40B4-BE49-F238E27FC236}">
                  <a16:creationId xmlns:a16="http://schemas.microsoft.com/office/drawing/2014/main" id="{DA5C01C8-7731-422E-B9BD-5843591FD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17" name="Rectangle 1203">
              <a:extLst>
                <a:ext uri="{FF2B5EF4-FFF2-40B4-BE49-F238E27FC236}">
                  <a16:creationId xmlns:a16="http://schemas.microsoft.com/office/drawing/2014/main" id="{B152DC0E-E8A2-4619-B625-F1801A728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53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18" name="Rectangle 1204">
              <a:extLst>
                <a:ext uri="{FF2B5EF4-FFF2-40B4-BE49-F238E27FC236}">
                  <a16:creationId xmlns:a16="http://schemas.microsoft.com/office/drawing/2014/main" id="{3A86CD62-FD06-483D-BC6A-D101A4D37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19" name="Rectangle 1205">
              <a:extLst>
                <a:ext uri="{FF2B5EF4-FFF2-40B4-BE49-F238E27FC236}">
                  <a16:creationId xmlns:a16="http://schemas.microsoft.com/office/drawing/2014/main" id="{2D53CFC1-3999-4210-9231-8BEC105BD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56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20" name="Rectangle 1206">
              <a:extLst>
                <a:ext uri="{FF2B5EF4-FFF2-40B4-BE49-F238E27FC236}">
                  <a16:creationId xmlns:a16="http://schemas.microsoft.com/office/drawing/2014/main" id="{757BD0B7-FE3C-4BBF-ABFB-D2450E0BB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21" name="Rectangle 1207">
              <a:extLst>
                <a:ext uri="{FF2B5EF4-FFF2-40B4-BE49-F238E27FC236}">
                  <a16:creationId xmlns:a16="http://schemas.microsoft.com/office/drawing/2014/main" id="{22B288FA-E95E-470F-9738-6B022C7D6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59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22" name="Rectangle 1208">
              <a:extLst>
                <a:ext uri="{FF2B5EF4-FFF2-40B4-BE49-F238E27FC236}">
                  <a16:creationId xmlns:a16="http://schemas.microsoft.com/office/drawing/2014/main" id="{2178B81F-11F0-4A29-998B-B05C5F1A6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623" name="Rectangle 1209">
              <a:extLst>
                <a:ext uri="{FF2B5EF4-FFF2-40B4-BE49-F238E27FC236}">
                  <a16:creationId xmlns:a16="http://schemas.microsoft.com/office/drawing/2014/main" id="{96C8D76F-8A98-4966-B03A-C37FF354F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62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704" name="Group 1411">
            <a:extLst>
              <a:ext uri="{FF2B5EF4-FFF2-40B4-BE49-F238E27FC236}">
                <a16:creationId xmlns:a16="http://schemas.microsoft.com/office/drawing/2014/main" id="{707A5149-C2BE-4B6F-A470-26D3FEB70A70}"/>
              </a:ext>
            </a:extLst>
          </p:cNvPr>
          <p:cNvGrpSpPr>
            <a:grpSpLocks/>
          </p:cNvGrpSpPr>
          <p:nvPr/>
        </p:nvGrpSpPr>
        <p:grpSpPr bwMode="auto">
          <a:xfrm>
            <a:off x="4070359" y="2430350"/>
            <a:ext cx="48735" cy="201294"/>
            <a:chOff x="1921" y="1147"/>
            <a:chExt cx="23" cy="95"/>
          </a:xfrm>
        </p:grpSpPr>
        <p:sp>
          <p:nvSpPr>
            <p:cNvPr id="8224" name="Rectangle 1211">
              <a:extLst>
                <a:ext uri="{FF2B5EF4-FFF2-40B4-BE49-F238E27FC236}">
                  <a16:creationId xmlns:a16="http://schemas.microsoft.com/office/drawing/2014/main" id="{9AA529A5-87B7-4A87-B25E-1BD92EFA3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25" name="Rectangle 1212">
              <a:extLst>
                <a:ext uri="{FF2B5EF4-FFF2-40B4-BE49-F238E27FC236}">
                  <a16:creationId xmlns:a16="http://schemas.microsoft.com/office/drawing/2014/main" id="{AAC976BD-E8D7-4127-91D4-522DAF9F4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65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26" name="Rectangle 1213">
              <a:extLst>
                <a:ext uri="{FF2B5EF4-FFF2-40B4-BE49-F238E27FC236}">
                  <a16:creationId xmlns:a16="http://schemas.microsoft.com/office/drawing/2014/main" id="{DB938C55-295B-4CB7-9FFC-4C0519D3B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27" name="Rectangle 1214">
              <a:extLst>
                <a:ext uri="{FF2B5EF4-FFF2-40B4-BE49-F238E27FC236}">
                  <a16:creationId xmlns:a16="http://schemas.microsoft.com/office/drawing/2014/main" id="{2B8DF165-1696-4E91-BF92-39CD0B051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68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28" name="Rectangle 1215">
              <a:extLst>
                <a:ext uri="{FF2B5EF4-FFF2-40B4-BE49-F238E27FC236}">
                  <a16:creationId xmlns:a16="http://schemas.microsoft.com/office/drawing/2014/main" id="{9815C227-1BC0-4D71-92D2-83B004A19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29" name="Rectangle 1216">
              <a:extLst>
                <a:ext uri="{FF2B5EF4-FFF2-40B4-BE49-F238E27FC236}">
                  <a16:creationId xmlns:a16="http://schemas.microsoft.com/office/drawing/2014/main" id="{2F332BDD-EEB2-4497-B715-F225E1663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71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30" name="Rectangle 1217">
              <a:extLst>
                <a:ext uri="{FF2B5EF4-FFF2-40B4-BE49-F238E27FC236}">
                  <a16:creationId xmlns:a16="http://schemas.microsoft.com/office/drawing/2014/main" id="{4867FBF2-6F3A-4967-92CC-913012154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31" name="Rectangle 1218">
              <a:extLst>
                <a:ext uri="{FF2B5EF4-FFF2-40B4-BE49-F238E27FC236}">
                  <a16:creationId xmlns:a16="http://schemas.microsoft.com/office/drawing/2014/main" id="{8B1082ED-1E8B-4BDF-A6D5-28C8674C9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74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32" name="Rectangle 1219">
              <a:extLst>
                <a:ext uri="{FF2B5EF4-FFF2-40B4-BE49-F238E27FC236}">
                  <a16:creationId xmlns:a16="http://schemas.microsoft.com/office/drawing/2014/main" id="{A1D24035-6A29-4732-9EEF-E29A8825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33" name="Rectangle 1220">
              <a:extLst>
                <a:ext uri="{FF2B5EF4-FFF2-40B4-BE49-F238E27FC236}">
                  <a16:creationId xmlns:a16="http://schemas.microsoft.com/office/drawing/2014/main" id="{96A947DD-B3FC-4B2F-80D8-63CD91B2C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77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34" name="Rectangle 1221">
              <a:extLst>
                <a:ext uri="{FF2B5EF4-FFF2-40B4-BE49-F238E27FC236}">
                  <a16:creationId xmlns:a16="http://schemas.microsoft.com/office/drawing/2014/main" id="{5CEE556E-48E5-4250-9673-5F8C9F82D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35" name="Rectangle 1222">
              <a:extLst>
                <a:ext uri="{FF2B5EF4-FFF2-40B4-BE49-F238E27FC236}">
                  <a16:creationId xmlns:a16="http://schemas.microsoft.com/office/drawing/2014/main" id="{D8D40604-38BF-4625-8712-FC8C4BCD0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80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36" name="Rectangle 1223">
              <a:extLst>
                <a:ext uri="{FF2B5EF4-FFF2-40B4-BE49-F238E27FC236}">
                  <a16:creationId xmlns:a16="http://schemas.microsoft.com/office/drawing/2014/main" id="{813FD5FE-54A0-4D45-AA2E-07C39170B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37" name="Rectangle 1224">
              <a:extLst>
                <a:ext uri="{FF2B5EF4-FFF2-40B4-BE49-F238E27FC236}">
                  <a16:creationId xmlns:a16="http://schemas.microsoft.com/office/drawing/2014/main" id="{7B1A3487-6024-41F2-A2B1-3E14C4231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83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38" name="Rectangle 1225">
              <a:extLst>
                <a:ext uri="{FF2B5EF4-FFF2-40B4-BE49-F238E27FC236}">
                  <a16:creationId xmlns:a16="http://schemas.microsoft.com/office/drawing/2014/main" id="{3002F2BB-BF6D-4A5B-BE6A-6D12EF62D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39" name="Rectangle 1226">
              <a:extLst>
                <a:ext uri="{FF2B5EF4-FFF2-40B4-BE49-F238E27FC236}">
                  <a16:creationId xmlns:a16="http://schemas.microsoft.com/office/drawing/2014/main" id="{184D3A29-A524-41DE-BA66-6BE2BE941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86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40" name="Rectangle 1227">
              <a:extLst>
                <a:ext uri="{FF2B5EF4-FFF2-40B4-BE49-F238E27FC236}">
                  <a16:creationId xmlns:a16="http://schemas.microsoft.com/office/drawing/2014/main" id="{2585D54D-81F7-4733-9270-26D02F719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41" name="Rectangle 1228">
              <a:extLst>
                <a:ext uri="{FF2B5EF4-FFF2-40B4-BE49-F238E27FC236}">
                  <a16:creationId xmlns:a16="http://schemas.microsoft.com/office/drawing/2014/main" id="{39A108DC-DD5A-4822-8189-21EB44439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89"/>
              <a:ext cx="2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42" name="Rectangle 1229">
              <a:extLst>
                <a:ext uri="{FF2B5EF4-FFF2-40B4-BE49-F238E27FC236}">
                  <a16:creationId xmlns:a16="http://schemas.microsoft.com/office/drawing/2014/main" id="{2D45CCA0-469B-48A6-ACB8-4BEBC7863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43" name="Rectangle 1230">
              <a:extLst>
                <a:ext uri="{FF2B5EF4-FFF2-40B4-BE49-F238E27FC236}">
                  <a16:creationId xmlns:a16="http://schemas.microsoft.com/office/drawing/2014/main" id="{7D9F271F-62E4-4AC6-ACDB-AC241AAB0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91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44" name="Rectangle 1231">
              <a:extLst>
                <a:ext uri="{FF2B5EF4-FFF2-40B4-BE49-F238E27FC236}">
                  <a16:creationId xmlns:a16="http://schemas.microsoft.com/office/drawing/2014/main" id="{B860E36F-CE8C-4D8F-B530-3C9EC133B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45" name="Rectangle 1232">
              <a:extLst>
                <a:ext uri="{FF2B5EF4-FFF2-40B4-BE49-F238E27FC236}">
                  <a16:creationId xmlns:a16="http://schemas.microsoft.com/office/drawing/2014/main" id="{FE0C66D3-F88B-424A-9DC0-F8F3BD0C2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94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46" name="Rectangle 1233">
              <a:extLst>
                <a:ext uri="{FF2B5EF4-FFF2-40B4-BE49-F238E27FC236}">
                  <a16:creationId xmlns:a16="http://schemas.microsoft.com/office/drawing/2014/main" id="{D4CC66B6-CC16-4CFD-83AD-BCAC62048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47" name="Rectangle 1234">
              <a:extLst>
                <a:ext uri="{FF2B5EF4-FFF2-40B4-BE49-F238E27FC236}">
                  <a16:creationId xmlns:a16="http://schemas.microsoft.com/office/drawing/2014/main" id="{97DFDDA4-E037-4A4A-A8F3-D1673265C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19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48" name="Rectangle 1235">
              <a:extLst>
                <a:ext uri="{FF2B5EF4-FFF2-40B4-BE49-F238E27FC236}">
                  <a16:creationId xmlns:a16="http://schemas.microsoft.com/office/drawing/2014/main" id="{B289A518-F096-4E5E-BBA9-E9A01D2CD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49" name="Rectangle 1236">
              <a:extLst>
                <a:ext uri="{FF2B5EF4-FFF2-40B4-BE49-F238E27FC236}">
                  <a16:creationId xmlns:a16="http://schemas.microsoft.com/office/drawing/2014/main" id="{79DF0949-7515-4A4F-B895-4C94656C2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0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50" name="Rectangle 1237">
              <a:extLst>
                <a:ext uri="{FF2B5EF4-FFF2-40B4-BE49-F238E27FC236}">
                  <a16:creationId xmlns:a16="http://schemas.microsoft.com/office/drawing/2014/main" id="{D92C2705-7178-4B58-9DA2-6EE1A8D9D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51" name="Rectangle 1238">
              <a:extLst>
                <a:ext uri="{FF2B5EF4-FFF2-40B4-BE49-F238E27FC236}">
                  <a16:creationId xmlns:a16="http://schemas.microsoft.com/office/drawing/2014/main" id="{289DCB2B-76BD-4673-81CD-1E8FEB9F2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0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52" name="Rectangle 1239">
              <a:extLst>
                <a:ext uri="{FF2B5EF4-FFF2-40B4-BE49-F238E27FC236}">
                  <a16:creationId xmlns:a16="http://schemas.microsoft.com/office/drawing/2014/main" id="{65A6E4C7-543A-42C9-9077-EEC7117B9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53" name="Rectangle 1240">
              <a:extLst>
                <a:ext uri="{FF2B5EF4-FFF2-40B4-BE49-F238E27FC236}">
                  <a16:creationId xmlns:a16="http://schemas.microsoft.com/office/drawing/2014/main" id="{206A11B7-39EE-4E06-B6D3-263109681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0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54" name="Rectangle 1241">
              <a:extLst>
                <a:ext uri="{FF2B5EF4-FFF2-40B4-BE49-F238E27FC236}">
                  <a16:creationId xmlns:a16="http://schemas.microsoft.com/office/drawing/2014/main" id="{A4BAAE57-0739-4599-8BAC-A4660C5CD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55" name="Rectangle 1242">
              <a:extLst>
                <a:ext uri="{FF2B5EF4-FFF2-40B4-BE49-F238E27FC236}">
                  <a16:creationId xmlns:a16="http://schemas.microsoft.com/office/drawing/2014/main" id="{2D3D5951-A748-4D22-A88D-2E7160004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09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56" name="Rectangle 1243">
              <a:extLst>
                <a:ext uri="{FF2B5EF4-FFF2-40B4-BE49-F238E27FC236}">
                  <a16:creationId xmlns:a16="http://schemas.microsoft.com/office/drawing/2014/main" id="{251B916E-0D23-4CF5-A0A7-42834FBDB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57" name="Rectangle 1244">
              <a:extLst>
                <a:ext uri="{FF2B5EF4-FFF2-40B4-BE49-F238E27FC236}">
                  <a16:creationId xmlns:a16="http://schemas.microsoft.com/office/drawing/2014/main" id="{1F4C1949-4439-43E5-A098-12DF8B1EE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12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58" name="Rectangle 1245">
              <a:extLst>
                <a:ext uri="{FF2B5EF4-FFF2-40B4-BE49-F238E27FC236}">
                  <a16:creationId xmlns:a16="http://schemas.microsoft.com/office/drawing/2014/main" id="{F1AE3876-2A96-4FA9-8137-B68FB33C2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59" name="Rectangle 1246">
              <a:extLst>
                <a:ext uri="{FF2B5EF4-FFF2-40B4-BE49-F238E27FC236}">
                  <a16:creationId xmlns:a16="http://schemas.microsoft.com/office/drawing/2014/main" id="{8509B60B-4941-42FE-9F22-34047D613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15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60" name="Rectangle 1247">
              <a:extLst>
                <a:ext uri="{FF2B5EF4-FFF2-40B4-BE49-F238E27FC236}">
                  <a16:creationId xmlns:a16="http://schemas.microsoft.com/office/drawing/2014/main" id="{8D5EBF91-DD8B-4245-A81F-52C8A5F29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61" name="Rectangle 1248">
              <a:extLst>
                <a:ext uri="{FF2B5EF4-FFF2-40B4-BE49-F238E27FC236}">
                  <a16:creationId xmlns:a16="http://schemas.microsoft.com/office/drawing/2014/main" id="{E35910A5-B6F6-4F74-861C-4398300E5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18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62" name="Rectangle 1249">
              <a:extLst>
                <a:ext uri="{FF2B5EF4-FFF2-40B4-BE49-F238E27FC236}">
                  <a16:creationId xmlns:a16="http://schemas.microsoft.com/office/drawing/2014/main" id="{782BCCB9-E8DA-4A21-AFD6-B3D6AA521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63" name="Rectangle 1250">
              <a:extLst>
                <a:ext uri="{FF2B5EF4-FFF2-40B4-BE49-F238E27FC236}">
                  <a16:creationId xmlns:a16="http://schemas.microsoft.com/office/drawing/2014/main" id="{EFF7AFD3-E73E-4A5F-891A-4E2A0619E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21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64" name="Rectangle 1251">
              <a:extLst>
                <a:ext uri="{FF2B5EF4-FFF2-40B4-BE49-F238E27FC236}">
                  <a16:creationId xmlns:a16="http://schemas.microsoft.com/office/drawing/2014/main" id="{8A3C0C46-4FEA-4CDD-BBB3-C92653218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65" name="Rectangle 1252">
              <a:extLst>
                <a:ext uri="{FF2B5EF4-FFF2-40B4-BE49-F238E27FC236}">
                  <a16:creationId xmlns:a16="http://schemas.microsoft.com/office/drawing/2014/main" id="{69F1ACE1-9122-480B-A0C3-10F5B78FC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24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66" name="Rectangle 1253">
              <a:extLst>
                <a:ext uri="{FF2B5EF4-FFF2-40B4-BE49-F238E27FC236}">
                  <a16:creationId xmlns:a16="http://schemas.microsoft.com/office/drawing/2014/main" id="{2B2B1034-7A75-4BFB-8E57-08903BF33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67" name="Rectangle 1254">
              <a:extLst>
                <a:ext uri="{FF2B5EF4-FFF2-40B4-BE49-F238E27FC236}">
                  <a16:creationId xmlns:a16="http://schemas.microsoft.com/office/drawing/2014/main" id="{54BBF7E6-259B-4ECB-802E-C977EE878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2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68" name="Rectangle 1255">
              <a:extLst>
                <a:ext uri="{FF2B5EF4-FFF2-40B4-BE49-F238E27FC236}">
                  <a16:creationId xmlns:a16="http://schemas.microsoft.com/office/drawing/2014/main" id="{3FB44953-0F32-4600-972F-516BAA1FA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69" name="Rectangle 1256">
              <a:extLst>
                <a:ext uri="{FF2B5EF4-FFF2-40B4-BE49-F238E27FC236}">
                  <a16:creationId xmlns:a16="http://schemas.microsoft.com/office/drawing/2014/main" id="{EC8A1A23-32E2-45DE-93D1-540A591CC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3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70" name="Rectangle 1257">
              <a:extLst>
                <a:ext uri="{FF2B5EF4-FFF2-40B4-BE49-F238E27FC236}">
                  <a16:creationId xmlns:a16="http://schemas.microsoft.com/office/drawing/2014/main" id="{C0E7CED2-0476-4D17-8D8E-EBA4D013B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71" name="Rectangle 1258">
              <a:extLst>
                <a:ext uri="{FF2B5EF4-FFF2-40B4-BE49-F238E27FC236}">
                  <a16:creationId xmlns:a16="http://schemas.microsoft.com/office/drawing/2014/main" id="{6E589477-2781-4937-87B6-0F4F23406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3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72" name="Rectangle 1259">
              <a:extLst>
                <a:ext uri="{FF2B5EF4-FFF2-40B4-BE49-F238E27FC236}">
                  <a16:creationId xmlns:a16="http://schemas.microsoft.com/office/drawing/2014/main" id="{A4D6FE52-D31D-46C4-B062-2FC30CEF6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73" name="Rectangle 1260">
              <a:extLst>
                <a:ext uri="{FF2B5EF4-FFF2-40B4-BE49-F238E27FC236}">
                  <a16:creationId xmlns:a16="http://schemas.microsoft.com/office/drawing/2014/main" id="{951038B3-6B3F-4533-804D-95AC7D169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3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74" name="Rectangle 1261">
              <a:extLst>
                <a:ext uri="{FF2B5EF4-FFF2-40B4-BE49-F238E27FC236}">
                  <a16:creationId xmlns:a16="http://schemas.microsoft.com/office/drawing/2014/main" id="{94589784-C989-44E5-8E28-B3EB4D4AE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75" name="Rectangle 1262">
              <a:extLst>
                <a:ext uri="{FF2B5EF4-FFF2-40B4-BE49-F238E27FC236}">
                  <a16:creationId xmlns:a16="http://schemas.microsoft.com/office/drawing/2014/main" id="{8E43B370-63A7-4667-B8BA-9EFF33285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1239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76" name="Rectangle 1263">
              <a:extLst>
                <a:ext uri="{FF2B5EF4-FFF2-40B4-BE49-F238E27FC236}">
                  <a16:creationId xmlns:a16="http://schemas.microsoft.com/office/drawing/2014/main" id="{891ED2DB-8C2F-47E8-96D0-E021350E7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77" name="Rectangle 1264">
              <a:extLst>
                <a:ext uri="{FF2B5EF4-FFF2-40B4-BE49-F238E27FC236}">
                  <a16:creationId xmlns:a16="http://schemas.microsoft.com/office/drawing/2014/main" id="{97B22A24-0DB7-4BA7-8E30-0FE002374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78" name="Rectangle 1265">
              <a:extLst>
                <a:ext uri="{FF2B5EF4-FFF2-40B4-BE49-F238E27FC236}">
                  <a16:creationId xmlns:a16="http://schemas.microsoft.com/office/drawing/2014/main" id="{8A0AE76D-38DB-48AB-BD45-E66D25B58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79" name="Rectangle 1266">
              <a:extLst>
                <a:ext uri="{FF2B5EF4-FFF2-40B4-BE49-F238E27FC236}">
                  <a16:creationId xmlns:a16="http://schemas.microsoft.com/office/drawing/2014/main" id="{6A640AD0-EC9D-42FC-9B62-15E73A671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80" name="Rectangle 1267">
              <a:extLst>
                <a:ext uri="{FF2B5EF4-FFF2-40B4-BE49-F238E27FC236}">
                  <a16:creationId xmlns:a16="http://schemas.microsoft.com/office/drawing/2014/main" id="{70DBFB4F-C019-4C4A-A729-F917AB696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81" name="Rectangle 1268">
              <a:extLst>
                <a:ext uri="{FF2B5EF4-FFF2-40B4-BE49-F238E27FC236}">
                  <a16:creationId xmlns:a16="http://schemas.microsoft.com/office/drawing/2014/main" id="{3A66301B-3E3B-47EB-87D0-9C15F3507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82" name="Rectangle 1269">
              <a:extLst>
                <a:ext uri="{FF2B5EF4-FFF2-40B4-BE49-F238E27FC236}">
                  <a16:creationId xmlns:a16="http://schemas.microsoft.com/office/drawing/2014/main" id="{61085376-6167-47B6-A645-52E36B153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83" name="Rectangle 1270">
              <a:extLst>
                <a:ext uri="{FF2B5EF4-FFF2-40B4-BE49-F238E27FC236}">
                  <a16:creationId xmlns:a16="http://schemas.microsoft.com/office/drawing/2014/main" id="{02206AFA-A41E-4631-A527-692D98407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84" name="Rectangle 1271">
              <a:extLst>
                <a:ext uri="{FF2B5EF4-FFF2-40B4-BE49-F238E27FC236}">
                  <a16:creationId xmlns:a16="http://schemas.microsoft.com/office/drawing/2014/main" id="{B4A151E1-BEEC-49AA-BAE3-EFDF2B00F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85" name="Rectangle 1272">
              <a:extLst>
                <a:ext uri="{FF2B5EF4-FFF2-40B4-BE49-F238E27FC236}">
                  <a16:creationId xmlns:a16="http://schemas.microsoft.com/office/drawing/2014/main" id="{188CE423-0FF2-42CA-B9E4-FC5B3A676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86" name="Rectangle 1273">
              <a:extLst>
                <a:ext uri="{FF2B5EF4-FFF2-40B4-BE49-F238E27FC236}">
                  <a16:creationId xmlns:a16="http://schemas.microsoft.com/office/drawing/2014/main" id="{E2198407-C7F7-471D-AC53-53D14E421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87" name="Rectangle 1274">
              <a:extLst>
                <a:ext uri="{FF2B5EF4-FFF2-40B4-BE49-F238E27FC236}">
                  <a16:creationId xmlns:a16="http://schemas.microsoft.com/office/drawing/2014/main" id="{81A2D2E9-9E7C-4051-A419-FB0C2D712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88" name="Rectangle 1275">
              <a:extLst>
                <a:ext uri="{FF2B5EF4-FFF2-40B4-BE49-F238E27FC236}">
                  <a16:creationId xmlns:a16="http://schemas.microsoft.com/office/drawing/2014/main" id="{13B00E1B-D638-48CB-981C-733A737A7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89" name="Rectangle 1276">
              <a:extLst>
                <a:ext uri="{FF2B5EF4-FFF2-40B4-BE49-F238E27FC236}">
                  <a16:creationId xmlns:a16="http://schemas.microsoft.com/office/drawing/2014/main" id="{B0AEB5ED-55A2-4AED-8D05-19ACC6D6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90" name="Rectangle 1277">
              <a:extLst>
                <a:ext uri="{FF2B5EF4-FFF2-40B4-BE49-F238E27FC236}">
                  <a16:creationId xmlns:a16="http://schemas.microsoft.com/office/drawing/2014/main" id="{AA65EA79-6791-42B4-9BD6-8B835F5A4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91" name="Rectangle 1278">
              <a:extLst>
                <a:ext uri="{FF2B5EF4-FFF2-40B4-BE49-F238E27FC236}">
                  <a16:creationId xmlns:a16="http://schemas.microsoft.com/office/drawing/2014/main" id="{7024ECD9-271F-4A39-8A11-87DA9E12C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92" name="Rectangle 1279">
              <a:extLst>
                <a:ext uri="{FF2B5EF4-FFF2-40B4-BE49-F238E27FC236}">
                  <a16:creationId xmlns:a16="http://schemas.microsoft.com/office/drawing/2014/main" id="{6D7F100D-2C51-43B2-ABDC-548771532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93" name="Rectangle 1280">
              <a:extLst>
                <a:ext uri="{FF2B5EF4-FFF2-40B4-BE49-F238E27FC236}">
                  <a16:creationId xmlns:a16="http://schemas.microsoft.com/office/drawing/2014/main" id="{123AB45D-BF0B-4D5A-914E-92AC55385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94" name="Rectangle 1281">
              <a:extLst>
                <a:ext uri="{FF2B5EF4-FFF2-40B4-BE49-F238E27FC236}">
                  <a16:creationId xmlns:a16="http://schemas.microsoft.com/office/drawing/2014/main" id="{1BF6BB20-914E-4BF4-AB0B-59C1D0D9C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95" name="Rectangle 1282">
              <a:extLst>
                <a:ext uri="{FF2B5EF4-FFF2-40B4-BE49-F238E27FC236}">
                  <a16:creationId xmlns:a16="http://schemas.microsoft.com/office/drawing/2014/main" id="{442FD402-255C-4090-A526-DB789D7B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96" name="Rectangle 1283">
              <a:extLst>
                <a:ext uri="{FF2B5EF4-FFF2-40B4-BE49-F238E27FC236}">
                  <a16:creationId xmlns:a16="http://schemas.microsoft.com/office/drawing/2014/main" id="{867C52A0-91CC-4E8B-B886-668B05A4E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97" name="Rectangle 1284">
              <a:extLst>
                <a:ext uri="{FF2B5EF4-FFF2-40B4-BE49-F238E27FC236}">
                  <a16:creationId xmlns:a16="http://schemas.microsoft.com/office/drawing/2014/main" id="{A5B6988E-7FF3-4BAF-B37B-732099FF9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98" name="Rectangle 1285">
              <a:extLst>
                <a:ext uri="{FF2B5EF4-FFF2-40B4-BE49-F238E27FC236}">
                  <a16:creationId xmlns:a16="http://schemas.microsoft.com/office/drawing/2014/main" id="{73B84FA4-C3CA-4A6C-A7BD-155E2FE87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99" name="Rectangle 1286">
              <a:extLst>
                <a:ext uri="{FF2B5EF4-FFF2-40B4-BE49-F238E27FC236}">
                  <a16:creationId xmlns:a16="http://schemas.microsoft.com/office/drawing/2014/main" id="{A4CA3BAD-1253-4D6D-B2A6-C3AAE8572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00" name="Rectangle 1287">
              <a:extLst>
                <a:ext uri="{FF2B5EF4-FFF2-40B4-BE49-F238E27FC236}">
                  <a16:creationId xmlns:a16="http://schemas.microsoft.com/office/drawing/2014/main" id="{5C02FF00-4C91-402A-B305-F46C1A4C7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01" name="Rectangle 1288">
              <a:extLst>
                <a:ext uri="{FF2B5EF4-FFF2-40B4-BE49-F238E27FC236}">
                  <a16:creationId xmlns:a16="http://schemas.microsoft.com/office/drawing/2014/main" id="{0800640C-EE1E-40C3-8A1A-90185ED72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02" name="Rectangle 1289">
              <a:extLst>
                <a:ext uri="{FF2B5EF4-FFF2-40B4-BE49-F238E27FC236}">
                  <a16:creationId xmlns:a16="http://schemas.microsoft.com/office/drawing/2014/main" id="{8A5969FE-1081-4E27-9DFF-3F03BB313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03" name="Rectangle 1290">
              <a:extLst>
                <a:ext uri="{FF2B5EF4-FFF2-40B4-BE49-F238E27FC236}">
                  <a16:creationId xmlns:a16="http://schemas.microsoft.com/office/drawing/2014/main" id="{54AA03E2-8181-4C95-96A1-591436A53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04" name="Rectangle 1291">
              <a:extLst>
                <a:ext uri="{FF2B5EF4-FFF2-40B4-BE49-F238E27FC236}">
                  <a16:creationId xmlns:a16="http://schemas.microsoft.com/office/drawing/2014/main" id="{C725D555-2206-4844-87C6-97B78A698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05" name="Rectangle 1292">
              <a:extLst>
                <a:ext uri="{FF2B5EF4-FFF2-40B4-BE49-F238E27FC236}">
                  <a16:creationId xmlns:a16="http://schemas.microsoft.com/office/drawing/2014/main" id="{9BFC2CDF-3CCE-4D85-8870-C67E16CA7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06" name="Rectangle 1293">
              <a:extLst>
                <a:ext uri="{FF2B5EF4-FFF2-40B4-BE49-F238E27FC236}">
                  <a16:creationId xmlns:a16="http://schemas.microsoft.com/office/drawing/2014/main" id="{1335D68A-5B2A-4F65-B39C-AFF30E2D7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07" name="Rectangle 1294">
              <a:extLst>
                <a:ext uri="{FF2B5EF4-FFF2-40B4-BE49-F238E27FC236}">
                  <a16:creationId xmlns:a16="http://schemas.microsoft.com/office/drawing/2014/main" id="{24CADE70-8736-4FBB-89C4-F3680978B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08" name="Rectangle 1295">
              <a:extLst>
                <a:ext uri="{FF2B5EF4-FFF2-40B4-BE49-F238E27FC236}">
                  <a16:creationId xmlns:a16="http://schemas.microsoft.com/office/drawing/2014/main" id="{C49C6239-877D-43DA-B815-286350DDE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09" name="Rectangle 1296">
              <a:extLst>
                <a:ext uri="{FF2B5EF4-FFF2-40B4-BE49-F238E27FC236}">
                  <a16:creationId xmlns:a16="http://schemas.microsoft.com/office/drawing/2014/main" id="{07199EE8-937B-4880-8FDD-0609F49E5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10" name="Rectangle 1297">
              <a:extLst>
                <a:ext uri="{FF2B5EF4-FFF2-40B4-BE49-F238E27FC236}">
                  <a16:creationId xmlns:a16="http://schemas.microsoft.com/office/drawing/2014/main" id="{93ECDDC2-FC71-4FDF-B3DD-C3F940557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11" name="Rectangle 1298">
              <a:extLst>
                <a:ext uri="{FF2B5EF4-FFF2-40B4-BE49-F238E27FC236}">
                  <a16:creationId xmlns:a16="http://schemas.microsoft.com/office/drawing/2014/main" id="{8C53F751-5953-4B81-AD5F-D1048D8A5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12" name="Rectangle 1299">
              <a:extLst>
                <a:ext uri="{FF2B5EF4-FFF2-40B4-BE49-F238E27FC236}">
                  <a16:creationId xmlns:a16="http://schemas.microsoft.com/office/drawing/2014/main" id="{35275D31-EFA6-441F-99ED-01F27BEC8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13" name="Rectangle 1300">
              <a:extLst>
                <a:ext uri="{FF2B5EF4-FFF2-40B4-BE49-F238E27FC236}">
                  <a16:creationId xmlns:a16="http://schemas.microsoft.com/office/drawing/2014/main" id="{432D11BF-4795-4373-BD51-6D98EE245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14" name="Rectangle 1301">
              <a:extLst>
                <a:ext uri="{FF2B5EF4-FFF2-40B4-BE49-F238E27FC236}">
                  <a16:creationId xmlns:a16="http://schemas.microsoft.com/office/drawing/2014/main" id="{B23E77EF-F118-41D6-803B-49C90059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15" name="Rectangle 1302">
              <a:extLst>
                <a:ext uri="{FF2B5EF4-FFF2-40B4-BE49-F238E27FC236}">
                  <a16:creationId xmlns:a16="http://schemas.microsoft.com/office/drawing/2014/main" id="{C1B8C496-8E1E-4092-A922-8868AF39D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16" name="Rectangle 1303">
              <a:extLst>
                <a:ext uri="{FF2B5EF4-FFF2-40B4-BE49-F238E27FC236}">
                  <a16:creationId xmlns:a16="http://schemas.microsoft.com/office/drawing/2014/main" id="{6E16A2F9-360D-4A91-9AE9-F64FD8B81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17" name="Rectangle 1304">
              <a:extLst>
                <a:ext uri="{FF2B5EF4-FFF2-40B4-BE49-F238E27FC236}">
                  <a16:creationId xmlns:a16="http://schemas.microsoft.com/office/drawing/2014/main" id="{00F19190-5B57-4726-B41F-9770756C2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18" name="Rectangle 1305">
              <a:extLst>
                <a:ext uri="{FF2B5EF4-FFF2-40B4-BE49-F238E27FC236}">
                  <a16:creationId xmlns:a16="http://schemas.microsoft.com/office/drawing/2014/main" id="{53C7AF5A-7AEC-4A2D-9B48-8CD65D0D8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19" name="Rectangle 1306">
              <a:extLst>
                <a:ext uri="{FF2B5EF4-FFF2-40B4-BE49-F238E27FC236}">
                  <a16:creationId xmlns:a16="http://schemas.microsoft.com/office/drawing/2014/main" id="{2F6E4A0A-D3F3-4B29-9BF8-068BAC088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20" name="Rectangle 1307">
              <a:extLst>
                <a:ext uri="{FF2B5EF4-FFF2-40B4-BE49-F238E27FC236}">
                  <a16:creationId xmlns:a16="http://schemas.microsoft.com/office/drawing/2014/main" id="{9507054F-FADA-4A4B-8D4B-376A1BDD0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21" name="Rectangle 1308">
              <a:extLst>
                <a:ext uri="{FF2B5EF4-FFF2-40B4-BE49-F238E27FC236}">
                  <a16:creationId xmlns:a16="http://schemas.microsoft.com/office/drawing/2014/main" id="{D8CD386F-C990-4BBF-9BF0-F4626DEA1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22" name="Rectangle 1309">
              <a:extLst>
                <a:ext uri="{FF2B5EF4-FFF2-40B4-BE49-F238E27FC236}">
                  <a16:creationId xmlns:a16="http://schemas.microsoft.com/office/drawing/2014/main" id="{369FBB1B-2B4D-4DD2-B5BB-B6E02EF7E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23" name="Rectangle 1310">
              <a:extLst>
                <a:ext uri="{FF2B5EF4-FFF2-40B4-BE49-F238E27FC236}">
                  <a16:creationId xmlns:a16="http://schemas.microsoft.com/office/drawing/2014/main" id="{990FD29B-97B1-4B88-9506-F8F6D0AC9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24" name="Rectangle 1311">
              <a:extLst>
                <a:ext uri="{FF2B5EF4-FFF2-40B4-BE49-F238E27FC236}">
                  <a16:creationId xmlns:a16="http://schemas.microsoft.com/office/drawing/2014/main" id="{717C327C-D5AE-4A26-B9E7-E28E74758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25" name="Rectangle 1312">
              <a:extLst>
                <a:ext uri="{FF2B5EF4-FFF2-40B4-BE49-F238E27FC236}">
                  <a16:creationId xmlns:a16="http://schemas.microsoft.com/office/drawing/2014/main" id="{2E002F87-06D2-4425-8E09-E50608C6E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26" name="Rectangle 1313">
              <a:extLst>
                <a:ext uri="{FF2B5EF4-FFF2-40B4-BE49-F238E27FC236}">
                  <a16:creationId xmlns:a16="http://schemas.microsoft.com/office/drawing/2014/main" id="{4C23970D-4B97-4F8A-8332-7A4DB6FD4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27" name="Rectangle 1314">
              <a:extLst>
                <a:ext uri="{FF2B5EF4-FFF2-40B4-BE49-F238E27FC236}">
                  <a16:creationId xmlns:a16="http://schemas.microsoft.com/office/drawing/2014/main" id="{56C38377-891B-41F2-9935-F48FB9CBF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28" name="Rectangle 1315">
              <a:extLst>
                <a:ext uri="{FF2B5EF4-FFF2-40B4-BE49-F238E27FC236}">
                  <a16:creationId xmlns:a16="http://schemas.microsoft.com/office/drawing/2014/main" id="{16E40549-6A1C-4014-8C5D-F35AC1B9E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29" name="Rectangle 1316">
              <a:extLst>
                <a:ext uri="{FF2B5EF4-FFF2-40B4-BE49-F238E27FC236}">
                  <a16:creationId xmlns:a16="http://schemas.microsoft.com/office/drawing/2014/main" id="{5CA6D0F0-FD83-4FFD-91CC-5C618B298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30" name="Rectangle 1317">
              <a:extLst>
                <a:ext uri="{FF2B5EF4-FFF2-40B4-BE49-F238E27FC236}">
                  <a16:creationId xmlns:a16="http://schemas.microsoft.com/office/drawing/2014/main" id="{EA22004A-E76E-4013-9896-930D99727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31" name="Rectangle 1318">
              <a:extLst>
                <a:ext uri="{FF2B5EF4-FFF2-40B4-BE49-F238E27FC236}">
                  <a16:creationId xmlns:a16="http://schemas.microsoft.com/office/drawing/2014/main" id="{BA10BEF8-794A-4843-A7A8-B78F0C778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32" name="Rectangle 1319">
              <a:extLst>
                <a:ext uri="{FF2B5EF4-FFF2-40B4-BE49-F238E27FC236}">
                  <a16:creationId xmlns:a16="http://schemas.microsoft.com/office/drawing/2014/main" id="{559B9A8B-72BF-4B0E-81A6-B0AA1A796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33" name="Rectangle 1320">
              <a:extLst>
                <a:ext uri="{FF2B5EF4-FFF2-40B4-BE49-F238E27FC236}">
                  <a16:creationId xmlns:a16="http://schemas.microsoft.com/office/drawing/2014/main" id="{52A8C5A9-935C-4951-9670-66FAD0C5D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34" name="Rectangle 1321">
              <a:extLst>
                <a:ext uri="{FF2B5EF4-FFF2-40B4-BE49-F238E27FC236}">
                  <a16:creationId xmlns:a16="http://schemas.microsoft.com/office/drawing/2014/main" id="{59099083-0CC3-4E2B-834B-0CA22A9FB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35" name="Rectangle 1322">
              <a:extLst>
                <a:ext uri="{FF2B5EF4-FFF2-40B4-BE49-F238E27FC236}">
                  <a16:creationId xmlns:a16="http://schemas.microsoft.com/office/drawing/2014/main" id="{EDA24D44-89ED-4B2F-9F61-9C557C7F0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36" name="Rectangle 1323">
              <a:extLst>
                <a:ext uri="{FF2B5EF4-FFF2-40B4-BE49-F238E27FC236}">
                  <a16:creationId xmlns:a16="http://schemas.microsoft.com/office/drawing/2014/main" id="{357D59BA-5071-441A-A599-D9AE3BA58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37" name="Rectangle 1324">
              <a:extLst>
                <a:ext uri="{FF2B5EF4-FFF2-40B4-BE49-F238E27FC236}">
                  <a16:creationId xmlns:a16="http://schemas.microsoft.com/office/drawing/2014/main" id="{848F25E9-89A2-49B0-8026-4C69378EC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38" name="Rectangle 1325">
              <a:extLst>
                <a:ext uri="{FF2B5EF4-FFF2-40B4-BE49-F238E27FC236}">
                  <a16:creationId xmlns:a16="http://schemas.microsoft.com/office/drawing/2014/main" id="{BEC615E7-4935-4EA4-BB21-397C84DF1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39" name="Rectangle 1326">
              <a:extLst>
                <a:ext uri="{FF2B5EF4-FFF2-40B4-BE49-F238E27FC236}">
                  <a16:creationId xmlns:a16="http://schemas.microsoft.com/office/drawing/2014/main" id="{CB565436-2BCB-4CD4-B75D-C4E696547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40" name="Rectangle 1327">
              <a:extLst>
                <a:ext uri="{FF2B5EF4-FFF2-40B4-BE49-F238E27FC236}">
                  <a16:creationId xmlns:a16="http://schemas.microsoft.com/office/drawing/2014/main" id="{209020B9-1822-4D97-9036-BDDB43999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41" name="Rectangle 1328">
              <a:extLst>
                <a:ext uri="{FF2B5EF4-FFF2-40B4-BE49-F238E27FC236}">
                  <a16:creationId xmlns:a16="http://schemas.microsoft.com/office/drawing/2014/main" id="{0F929254-F400-4C13-AB2F-68F816215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42" name="Rectangle 1329">
              <a:extLst>
                <a:ext uri="{FF2B5EF4-FFF2-40B4-BE49-F238E27FC236}">
                  <a16:creationId xmlns:a16="http://schemas.microsoft.com/office/drawing/2014/main" id="{7390A90A-C0DB-4FEC-B2B7-3559613D7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43" name="Rectangle 1330">
              <a:extLst>
                <a:ext uri="{FF2B5EF4-FFF2-40B4-BE49-F238E27FC236}">
                  <a16:creationId xmlns:a16="http://schemas.microsoft.com/office/drawing/2014/main" id="{13F692E0-0233-45AA-A940-538EE8C12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44" name="Rectangle 1331">
              <a:extLst>
                <a:ext uri="{FF2B5EF4-FFF2-40B4-BE49-F238E27FC236}">
                  <a16:creationId xmlns:a16="http://schemas.microsoft.com/office/drawing/2014/main" id="{9DA2E654-AE52-4C26-9BB2-30EA328B8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45" name="Rectangle 1332">
              <a:extLst>
                <a:ext uri="{FF2B5EF4-FFF2-40B4-BE49-F238E27FC236}">
                  <a16:creationId xmlns:a16="http://schemas.microsoft.com/office/drawing/2014/main" id="{83CE8C32-8FDD-4815-9600-2C744887D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46" name="Rectangle 1333">
              <a:extLst>
                <a:ext uri="{FF2B5EF4-FFF2-40B4-BE49-F238E27FC236}">
                  <a16:creationId xmlns:a16="http://schemas.microsoft.com/office/drawing/2014/main" id="{3061080E-527F-41EB-BBB1-905B5C741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47" name="Rectangle 1334">
              <a:extLst>
                <a:ext uri="{FF2B5EF4-FFF2-40B4-BE49-F238E27FC236}">
                  <a16:creationId xmlns:a16="http://schemas.microsoft.com/office/drawing/2014/main" id="{69FD4AC1-03A9-40BF-B83D-B7F5D469F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48" name="Rectangle 1335">
              <a:extLst>
                <a:ext uri="{FF2B5EF4-FFF2-40B4-BE49-F238E27FC236}">
                  <a16:creationId xmlns:a16="http://schemas.microsoft.com/office/drawing/2014/main" id="{7A95FC7D-4411-474C-A8DD-A1C37E894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49" name="Rectangle 1336">
              <a:extLst>
                <a:ext uri="{FF2B5EF4-FFF2-40B4-BE49-F238E27FC236}">
                  <a16:creationId xmlns:a16="http://schemas.microsoft.com/office/drawing/2014/main" id="{B8AD5A80-C038-4AA9-BC15-679E38CEF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50" name="Rectangle 1337">
              <a:extLst>
                <a:ext uri="{FF2B5EF4-FFF2-40B4-BE49-F238E27FC236}">
                  <a16:creationId xmlns:a16="http://schemas.microsoft.com/office/drawing/2014/main" id="{70EB8B68-AB7A-4EA6-8888-A71B4913C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51" name="Rectangle 1338">
              <a:extLst>
                <a:ext uri="{FF2B5EF4-FFF2-40B4-BE49-F238E27FC236}">
                  <a16:creationId xmlns:a16="http://schemas.microsoft.com/office/drawing/2014/main" id="{DA3BC57A-28C9-41C4-925E-9418F77D7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52" name="Rectangle 1339">
              <a:extLst>
                <a:ext uri="{FF2B5EF4-FFF2-40B4-BE49-F238E27FC236}">
                  <a16:creationId xmlns:a16="http://schemas.microsoft.com/office/drawing/2014/main" id="{E67F3DDE-EE81-49E5-8EB6-6BE29EAD4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53" name="Rectangle 1340">
              <a:extLst>
                <a:ext uri="{FF2B5EF4-FFF2-40B4-BE49-F238E27FC236}">
                  <a16:creationId xmlns:a16="http://schemas.microsoft.com/office/drawing/2014/main" id="{468BF693-28FA-457A-B6B5-43F10EE6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54" name="Rectangle 1341">
              <a:extLst>
                <a:ext uri="{FF2B5EF4-FFF2-40B4-BE49-F238E27FC236}">
                  <a16:creationId xmlns:a16="http://schemas.microsoft.com/office/drawing/2014/main" id="{E511760A-F142-431D-A015-D666CB535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55" name="Rectangle 1342">
              <a:extLst>
                <a:ext uri="{FF2B5EF4-FFF2-40B4-BE49-F238E27FC236}">
                  <a16:creationId xmlns:a16="http://schemas.microsoft.com/office/drawing/2014/main" id="{6E677EE3-C3A3-4294-8298-5BD2D6CBA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56" name="Rectangle 1343">
              <a:extLst>
                <a:ext uri="{FF2B5EF4-FFF2-40B4-BE49-F238E27FC236}">
                  <a16:creationId xmlns:a16="http://schemas.microsoft.com/office/drawing/2014/main" id="{10689CBD-B9B0-4EC6-8FB1-23571D79E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57" name="Rectangle 1344">
              <a:extLst>
                <a:ext uri="{FF2B5EF4-FFF2-40B4-BE49-F238E27FC236}">
                  <a16:creationId xmlns:a16="http://schemas.microsoft.com/office/drawing/2014/main" id="{E86874BC-C981-4360-B7F5-AE703488D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58" name="Rectangle 1345">
              <a:extLst>
                <a:ext uri="{FF2B5EF4-FFF2-40B4-BE49-F238E27FC236}">
                  <a16:creationId xmlns:a16="http://schemas.microsoft.com/office/drawing/2014/main" id="{7E85B8CA-3E88-4AA8-A815-6DB04136C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59" name="Rectangle 1346">
              <a:extLst>
                <a:ext uri="{FF2B5EF4-FFF2-40B4-BE49-F238E27FC236}">
                  <a16:creationId xmlns:a16="http://schemas.microsoft.com/office/drawing/2014/main" id="{E85F1EA4-001B-402B-A391-B07E27E0B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60" name="Rectangle 1347">
              <a:extLst>
                <a:ext uri="{FF2B5EF4-FFF2-40B4-BE49-F238E27FC236}">
                  <a16:creationId xmlns:a16="http://schemas.microsoft.com/office/drawing/2014/main" id="{64BBCBA4-6DE8-407C-974A-7C7EFE668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61" name="Rectangle 1348">
              <a:extLst>
                <a:ext uri="{FF2B5EF4-FFF2-40B4-BE49-F238E27FC236}">
                  <a16:creationId xmlns:a16="http://schemas.microsoft.com/office/drawing/2014/main" id="{B9AD2483-6EF1-48E6-9FA1-750E567EB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62" name="Rectangle 1349">
              <a:extLst>
                <a:ext uri="{FF2B5EF4-FFF2-40B4-BE49-F238E27FC236}">
                  <a16:creationId xmlns:a16="http://schemas.microsoft.com/office/drawing/2014/main" id="{A557F4EA-A864-4DFE-B604-83029CF30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63" name="Rectangle 1350">
              <a:extLst>
                <a:ext uri="{FF2B5EF4-FFF2-40B4-BE49-F238E27FC236}">
                  <a16:creationId xmlns:a16="http://schemas.microsoft.com/office/drawing/2014/main" id="{D867B046-9F6F-486C-8FCC-D31B9F94A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64" name="Rectangle 1351">
              <a:extLst>
                <a:ext uri="{FF2B5EF4-FFF2-40B4-BE49-F238E27FC236}">
                  <a16:creationId xmlns:a16="http://schemas.microsoft.com/office/drawing/2014/main" id="{DF2E0D62-62CD-40C0-8944-B622BB6A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65" name="Rectangle 1352">
              <a:extLst>
                <a:ext uri="{FF2B5EF4-FFF2-40B4-BE49-F238E27FC236}">
                  <a16:creationId xmlns:a16="http://schemas.microsoft.com/office/drawing/2014/main" id="{C94BD818-6C5A-4A66-9001-904C3A628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66" name="Rectangle 1353">
              <a:extLst>
                <a:ext uri="{FF2B5EF4-FFF2-40B4-BE49-F238E27FC236}">
                  <a16:creationId xmlns:a16="http://schemas.microsoft.com/office/drawing/2014/main" id="{68407DFB-E037-4ABD-8807-2D46D7D2C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67" name="Rectangle 1354">
              <a:extLst>
                <a:ext uri="{FF2B5EF4-FFF2-40B4-BE49-F238E27FC236}">
                  <a16:creationId xmlns:a16="http://schemas.microsoft.com/office/drawing/2014/main" id="{DBF32CF5-7D40-4FBE-89EC-FDF1873A7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68" name="Rectangle 1355">
              <a:extLst>
                <a:ext uri="{FF2B5EF4-FFF2-40B4-BE49-F238E27FC236}">
                  <a16:creationId xmlns:a16="http://schemas.microsoft.com/office/drawing/2014/main" id="{B9E87162-0242-4A24-94DE-5B888E392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69" name="Rectangle 1356">
              <a:extLst>
                <a:ext uri="{FF2B5EF4-FFF2-40B4-BE49-F238E27FC236}">
                  <a16:creationId xmlns:a16="http://schemas.microsoft.com/office/drawing/2014/main" id="{75262BD6-A465-4044-B3AB-F268D7553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70" name="Rectangle 1357">
              <a:extLst>
                <a:ext uri="{FF2B5EF4-FFF2-40B4-BE49-F238E27FC236}">
                  <a16:creationId xmlns:a16="http://schemas.microsoft.com/office/drawing/2014/main" id="{EAD69E57-ACB9-4D97-BAF2-5E3083A3B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71" name="Rectangle 1358">
              <a:extLst>
                <a:ext uri="{FF2B5EF4-FFF2-40B4-BE49-F238E27FC236}">
                  <a16:creationId xmlns:a16="http://schemas.microsoft.com/office/drawing/2014/main" id="{6383B653-2A81-4B9A-A8DC-CCBC24715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72" name="Rectangle 1359">
              <a:extLst>
                <a:ext uri="{FF2B5EF4-FFF2-40B4-BE49-F238E27FC236}">
                  <a16:creationId xmlns:a16="http://schemas.microsoft.com/office/drawing/2014/main" id="{156D9940-38CF-491F-86FD-1B4F0452F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73" name="Rectangle 1360">
              <a:extLst>
                <a:ext uri="{FF2B5EF4-FFF2-40B4-BE49-F238E27FC236}">
                  <a16:creationId xmlns:a16="http://schemas.microsoft.com/office/drawing/2014/main" id="{26757B00-6114-438A-BEA7-6324CBF48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74" name="Rectangle 1361">
              <a:extLst>
                <a:ext uri="{FF2B5EF4-FFF2-40B4-BE49-F238E27FC236}">
                  <a16:creationId xmlns:a16="http://schemas.microsoft.com/office/drawing/2014/main" id="{4E761440-EBBF-445D-A7CC-E65026F11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75" name="Rectangle 1362">
              <a:extLst>
                <a:ext uri="{FF2B5EF4-FFF2-40B4-BE49-F238E27FC236}">
                  <a16:creationId xmlns:a16="http://schemas.microsoft.com/office/drawing/2014/main" id="{5F30D3EB-881B-4081-B716-E3E3A7370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76" name="Rectangle 1363">
              <a:extLst>
                <a:ext uri="{FF2B5EF4-FFF2-40B4-BE49-F238E27FC236}">
                  <a16:creationId xmlns:a16="http://schemas.microsoft.com/office/drawing/2014/main" id="{8D6A607E-7812-4930-8A0A-7348FF586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77" name="Rectangle 1364">
              <a:extLst>
                <a:ext uri="{FF2B5EF4-FFF2-40B4-BE49-F238E27FC236}">
                  <a16:creationId xmlns:a16="http://schemas.microsoft.com/office/drawing/2014/main" id="{B1B3BDC6-6E8E-47D0-9202-C49B4344E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78" name="Rectangle 1365">
              <a:extLst>
                <a:ext uri="{FF2B5EF4-FFF2-40B4-BE49-F238E27FC236}">
                  <a16:creationId xmlns:a16="http://schemas.microsoft.com/office/drawing/2014/main" id="{45E13AE0-9C86-456E-A318-94FFEE94E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79" name="Rectangle 1366">
              <a:extLst>
                <a:ext uri="{FF2B5EF4-FFF2-40B4-BE49-F238E27FC236}">
                  <a16:creationId xmlns:a16="http://schemas.microsoft.com/office/drawing/2014/main" id="{F3448165-C18A-4413-ADB8-5C109CC80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80" name="Rectangle 1367">
              <a:extLst>
                <a:ext uri="{FF2B5EF4-FFF2-40B4-BE49-F238E27FC236}">
                  <a16:creationId xmlns:a16="http://schemas.microsoft.com/office/drawing/2014/main" id="{DB161513-E027-439F-BF13-3ACB06155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81" name="Rectangle 1368">
              <a:extLst>
                <a:ext uri="{FF2B5EF4-FFF2-40B4-BE49-F238E27FC236}">
                  <a16:creationId xmlns:a16="http://schemas.microsoft.com/office/drawing/2014/main" id="{2E1AB98B-16C7-41DF-84F9-F52E4BA5F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82" name="Rectangle 1369">
              <a:extLst>
                <a:ext uri="{FF2B5EF4-FFF2-40B4-BE49-F238E27FC236}">
                  <a16:creationId xmlns:a16="http://schemas.microsoft.com/office/drawing/2014/main" id="{33E22F86-3265-4681-AE74-9A0EDA4E7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83" name="Rectangle 1370">
              <a:extLst>
                <a:ext uri="{FF2B5EF4-FFF2-40B4-BE49-F238E27FC236}">
                  <a16:creationId xmlns:a16="http://schemas.microsoft.com/office/drawing/2014/main" id="{20AB1346-C183-4E9F-95BD-44AA79FAD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84" name="Rectangle 1371">
              <a:extLst>
                <a:ext uri="{FF2B5EF4-FFF2-40B4-BE49-F238E27FC236}">
                  <a16:creationId xmlns:a16="http://schemas.microsoft.com/office/drawing/2014/main" id="{6BF5C008-C712-40E8-B054-3B7DA7433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85" name="Rectangle 1372">
              <a:extLst>
                <a:ext uri="{FF2B5EF4-FFF2-40B4-BE49-F238E27FC236}">
                  <a16:creationId xmlns:a16="http://schemas.microsoft.com/office/drawing/2014/main" id="{045001B9-8EDD-4C8D-BDCD-585980242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86" name="Rectangle 1373">
              <a:extLst>
                <a:ext uri="{FF2B5EF4-FFF2-40B4-BE49-F238E27FC236}">
                  <a16:creationId xmlns:a16="http://schemas.microsoft.com/office/drawing/2014/main" id="{DF19E37C-DB4E-420E-8093-D36BE93E8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87" name="Rectangle 1374">
              <a:extLst>
                <a:ext uri="{FF2B5EF4-FFF2-40B4-BE49-F238E27FC236}">
                  <a16:creationId xmlns:a16="http://schemas.microsoft.com/office/drawing/2014/main" id="{98988800-11C9-45FD-BC99-B53475D0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88" name="Rectangle 1375">
              <a:extLst>
                <a:ext uri="{FF2B5EF4-FFF2-40B4-BE49-F238E27FC236}">
                  <a16:creationId xmlns:a16="http://schemas.microsoft.com/office/drawing/2014/main" id="{9522D8F4-202B-4B58-9169-4A19355E1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89" name="Rectangle 1376">
              <a:extLst>
                <a:ext uri="{FF2B5EF4-FFF2-40B4-BE49-F238E27FC236}">
                  <a16:creationId xmlns:a16="http://schemas.microsoft.com/office/drawing/2014/main" id="{FC8BD6F5-9DBF-4106-A114-FFB78C9D4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90" name="Rectangle 1377">
              <a:extLst>
                <a:ext uri="{FF2B5EF4-FFF2-40B4-BE49-F238E27FC236}">
                  <a16:creationId xmlns:a16="http://schemas.microsoft.com/office/drawing/2014/main" id="{6FB35B71-8C54-4D60-AFAE-58ABA9EE4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91" name="Rectangle 1378">
              <a:extLst>
                <a:ext uri="{FF2B5EF4-FFF2-40B4-BE49-F238E27FC236}">
                  <a16:creationId xmlns:a16="http://schemas.microsoft.com/office/drawing/2014/main" id="{5F492412-98F4-4E95-B1CD-A2AE0170D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92" name="Rectangle 1379">
              <a:extLst>
                <a:ext uri="{FF2B5EF4-FFF2-40B4-BE49-F238E27FC236}">
                  <a16:creationId xmlns:a16="http://schemas.microsoft.com/office/drawing/2014/main" id="{349143DD-C0AD-4AC3-BA0D-0A16DEFE6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93" name="Rectangle 1380">
              <a:extLst>
                <a:ext uri="{FF2B5EF4-FFF2-40B4-BE49-F238E27FC236}">
                  <a16:creationId xmlns:a16="http://schemas.microsoft.com/office/drawing/2014/main" id="{189B806B-4052-4948-8709-914E15278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94" name="Rectangle 1381">
              <a:extLst>
                <a:ext uri="{FF2B5EF4-FFF2-40B4-BE49-F238E27FC236}">
                  <a16:creationId xmlns:a16="http://schemas.microsoft.com/office/drawing/2014/main" id="{1FFF0462-8168-46E7-BBFA-162EB2391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95" name="Rectangle 1382">
              <a:extLst>
                <a:ext uri="{FF2B5EF4-FFF2-40B4-BE49-F238E27FC236}">
                  <a16:creationId xmlns:a16="http://schemas.microsoft.com/office/drawing/2014/main" id="{794C8009-BB2E-4703-9860-570BC007B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96" name="Rectangle 1383">
              <a:extLst>
                <a:ext uri="{FF2B5EF4-FFF2-40B4-BE49-F238E27FC236}">
                  <a16:creationId xmlns:a16="http://schemas.microsoft.com/office/drawing/2014/main" id="{34D0B5A8-B9BC-40B2-A861-3430A476B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97" name="Rectangle 1384">
              <a:extLst>
                <a:ext uri="{FF2B5EF4-FFF2-40B4-BE49-F238E27FC236}">
                  <a16:creationId xmlns:a16="http://schemas.microsoft.com/office/drawing/2014/main" id="{B05CB2C5-C160-4518-969F-00FB9BF0C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98" name="Rectangle 1385">
              <a:extLst>
                <a:ext uri="{FF2B5EF4-FFF2-40B4-BE49-F238E27FC236}">
                  <a16:creationId xmlns:a16="http://schemas.microsoft.com/office/drawing/2014/main" id="{610468C7-136F-4FAA-9089-D795A9700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399" name="Rectangle 1386">
              <a:extLst>
                <a:ext uri="{FF2B5EF4-FFF2-40B4-BE49-F238E27FC236}">
                  <a16:creationId xmlns:a16="http://schemas.microsoft.com/office/drawing/2014/main" id="{B9A17E43-60D0-4F64-954D-8BB330CEA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00" name="Rectangle 1387">
              <a:extLst>
                <a:ext uri="{FF2B5EF4-FFF2-40B4-BE49-F238E27FC236}">
                  <a16:creationId xmlns:a16="http://schemas.microsoft.com/office/drawing/2014/main" id="{733650B1-1408-4233-8DD9-1CB05D1E0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01" name="Rectangle 1388">
              <a:extLst>
                <a:ext uri="{FF2B5EF4-FFF2-40B4-BE49-F238E27FC236}">
                  <a16:creationId xmlns:a16="http://schemas.microsoft.com/office/drawing/2014/main" id="{EAF89BA0-AB12-49BE-B140-6B0464C6A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02" name="Rectangle 1389">
              <a:extLst>
                <a:ext uri="{FF2B5EF4-FFF2-40B4-BE49-F238E27FC236}">
                  <a16:creationId xmlns:a16="http://schemas.microsoft.com/office/drawing/2014/main" id="{DB0E5F9F-0711-4D16-A622-0E0147911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03" name="Rectangle 1390">
              <a:extLst>
                <a:ext uri="{FF2B5EF4-FFF2-40B4-BE49-F238E27FC236}">
                  <a16:creationId xmlns:a16="http://schemas.microsoft.com/office/drawing/2014/main" id="{C46C9183-3C16-4443-8D01-C412E6752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04" name="Rectangle 1391">
              <a:extLst>
                <a:ext uri="{FF2B5EF4-FFF2-40B4-BE49-F238E27FC236}">
                  <a16:creationId xmlns:a16="http://schemas.microsoft.com/office/drawing/2014/main" id="{26A6D365-6F8E-47D8-B004-EDA5C8BD8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05" name="Rectangle 1392">
              <a:extLst>
                <a:ext uri="{FF2B5EF4-FFF2-40B4-BE49-F238E27FC236}">
                  <a16:creationId xmlns:a16="http://schemas.microsoft.com/office/drawing/2014/main" id="{B6201BBF-2E8E-460F-9127-BD7D7890B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06" name="Rectangle 1393">
              <a:extLst>
                <a:ext uri="{FF2B5EF4-FFF2-40B4-BE49-F238E27FC236}">
                  <a16:creationId xmlns:a16="http://schemas.microsoft.com/office/drawing/2014/main" id="{3D81435B-0571-46BB-8185-8B2B50C4A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07" name="Rectangle 1394">
              <a:extLst>
                <a:ext uri="{FF2B5EF4-FFF2-40B4-BE49-F238E27FC236}">
                  <a16:creationId xmlns:a16="http://schemas.microsoft.com/office/drawing/2014/main" id="{D7100204-3F67-4D41-9BCF-FD53E9C76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08" name="Rectangle 1395">
              <a:extLst>
                <a:ext uri="{FF2B5EF4-FFF2-40B4-BE49-F238E27FC236}">
                  <a16:creationId xmlns:a16="http://schemas.microsoft.com/office/drawing/2014/main" id="{39CD5721-B079-42D4-9C6A-EA729EC56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09" name="Rectangle 1396">
              <a:extLst>
                <a:ext uri="{FF2B5EF4-FFF2-40B4-BE49-F238E27FC236}">
                  <a16:creationId xmlns:a16="http://schemas.microsoft.com/office/drawing/2014/main" id="{7F3CADB8-7336-4B51-AE47-8F093EFEB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10" name="Rectangle 1397">
              <a:extLst>
                <a:ext uri="{FF2B5EF4-FFF2-40B4-BE49-F238E27FC236}">
                  <a16:creationId xmlns:a16="http://schemas.microsoft.com/office/drawing/2014/main" id="{B1EEC7EA-A8A8-4082-8843-34BB0717B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11" name="Rectangle 1398">
              <a:extLst>
                <a:ext uri="{FF2B5EF4-FFF2-40B4-BE49-F238E27FC236}">
                  <a16:creationId xmlns:a16="http://schemas.microsoft.com/office/drawing/2014/main" id="{CCD92BEE-417F-4BDB-B076-D7E248580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12" name="Rectangle 1399">
              <a:extLst>
                <a:ext uri="{FF2B5EF4-FFF2-40B4-BE49-F238E27FC236}">
                  <a16:creationId xmlns:a16="http://schemas.microsoft.com/office/drawing/2014/main" id="{3B31B44B-D784-4543-AE30-604617DE1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13" name="Rectangle 1400">
              <a:extLst>
                <a:ext uri="{FF2B5EF4-FFF2-40B4-BE49-F238E27FC236}">
                  <a16:creationId xmlns:a16="http://schemas.microsoft.com/office/drawing/2014/main" id="{EECE39A9-DA2C-433A-87D5-7B1C6B5BF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14" name="Rectangle 1401">
              <a:extLst>
                <a:ext uri="{FF2B5EF4-FFF2-40B4-BE49-F238E27FC236}">
                  <a16:creationId xmlns:a16="http://schemas.microsoft.com/office/drawing/2014/main" id="{73D06CE0-40B7-47E8-AD47-6F6A85F4B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15" name="Rectangle 1402">
              <a:extLst>
                <a:ext uri="{FF2B5EF4-FFF2-40B4-BE49-F238E27FC236}">
                  <a16:creationId xmlns:a16="http://schemas.microsoft.com/office/drawing/2014/main" id="{C465C227-E92F-4E6F-A842-6F87CA37A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16" name="Rectangle 1403">
              <a:extLst>
                <a:ext uri="{FF2B5EF4-FFF2-40B4-BE49-F238E27FC236}">
                  <a16:creationId xmlns:a16="http://schemas.microsoft.com/office/drawing/2014/main" id="{4393A44C-16CF-4C38-9FA6-A822CD2EE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17" name="Rectangle 1404">
              <a:extLst>
                <a:ext uri="{FF2B5EF4-FFF2-40B4-BE49-F238E27FC236}">
                  <a16:creationId xmlns:a16="http://schemas.microsoft.com/office/drawing/2014/main" id="{FBA78869-C814-4ABF-BF93-76C62F51C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18" name="Rectangle 1405">
              <a:extLst>
                <a:ext uri="{FF2B5EF4-FFF2-40B4-BE49-F238E27FC236}">
                  <a16:creationId xmlns:a16="http://schemas.microsoft.com/office/drawing/2014/main" id="{7967EAE7-235C-43DC-836D-0C628C6C7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19" name="Rectangle 1406">
              <a:extLst>
                <a:ext uri="{FF2B5EF4-FFF2-40B4-BE49-F238E27FC236}">
                  <a16:creationId xmlns:a16="http://schemas.microsoft.com/office/drawing/2014/main" id="{5BD5CD0E-A597-4D0B-BE44-3A31C7053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20" name="Rectangle 1407">
              <a:extLst>
                <a:ext uri="{FF2B5EF4-FFF2-40B4-BE49-F238E27FC236}">
                  <a16:creationId xmlns:a16="http://schemas.microsoft.com/office/drawing/2014/main" id="{AE8B596D-F049-4152-B624-54688F4B8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21" name="Rectangle 1408">
              <a:extLst>
                <a:ext uri="{FF2B5EF4-FFF2-40B4-BE49-F238E27FC236}">
                  <a16:creationId xmlns:a16="http://schemas.microsoft.com/office/drawing/2014/main" id="{F41A9258-D7A9-4FBF-918E-565469DF2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22" name="Rectangle 1409">
              <a:extLst>
                <a:ext uri="{FF2B5EF4-FFF2-40B4-BE49-F238E27FC236}">
                  <a16:creationId xmlns:a16="http://schemas.microsoft.com/office/drawing/2014/main" id="{CB6F12CE-4106-4F17-BF9A-314A843BF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423" name="Rectangle 1410">
              <a:extLst>
                <a:ext uri="{FF2B5EF4-FFF2-40B4-BE49-F238E27FC236}">
                  <a16:creationId xmlns:a16="http://schemas.microsoft.com/office/drawing/2014/main" id="{9B993211-3975-4E5C-B137-A7BC66868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705" name="Group 1612">
            <a:extLst>
              <a:ext uri="{FF2B5EF4-FFF2-40B4-BE49-F238E27FC236}">
                <a16:creationId xmlns:a16="http://schemas.microsoft.com/office/drawing/2014/main" id="{9FCBC216-8E45-4F72-A19F-AC6FCE35756E}"/>
              </a:ext>
            </a:extLst>
          </p:cNvPr>
          <p:cNvGrpSpPr>
            <a:grpSpLocks/>
          </p:cNvGrpSpPr>
          <p:nvPr/>
        </p:nvGrpSpPr>
        <p:grpSpPr bwMode="auto">
          <a:xfrm>
            <a:off x="4032218" y="2430350"/>
            <a:ext cx="50853" cy="201294"/>
            <a:chOff x="1903" y="1147"/>
            <a:chExt cx="24" cy="95"/>
          </a:xfrm>
        </p:grpSpPr>
        <p:sp>
          <p:nvSpPr>
            <p:cNvPr id="8024" name="Rectangle 1412">
              <a:extLst>
                <a:ext uri="{FF2B5EF4-FFF2-40B4-BE49-F238E27FC236}">
                  <a16:creationId xmlns:a16="http://schemas.microsoft.com/office/drawing/2014/main" id="{4204A4B8-FEDF-4F4D-A60F-359DB75DD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25" name="Rectangle 1413">
              <a:extLst>
                <a:ext uri="{FF2B5EF4-FFF2-40B4-BE49-F238E27FC236}">
                  <a16:creationId xmlns:a16="http://schemas.microsoft.com/office/drawing/2014/main" id="{6D8E66B6-65E3-4D3E-BF90-A055EFE9B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26" name="Rectangle 1414">
              <a:extLst>
                <a:ext uri="{FF2B5EF4-FFF2-40B4-BE49-F238E27FC236}">
                  <a16:creationId xmlns:a16="http://schemas.microsoft.com/office/drawing/2014/main" id="{89C5A888-70DF-4161-8CCC-C32072668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27" name="Rectangle 1415">
              <a:extLst>
                <a:ext uri="{FF2B5EF4-FFF2-40B4-BE49-F238E27FC236}">
                  <a16:creationId xmlns:a16="http://schemas.microsoft.com/office/drawing/2014/main" id="{B85EFC5C-E04B-4D45-8546-FFCA888EE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28" name="Rectangle 1416">
              <a:extLst>
                <a:ext uri="{FF2B5EF4-FFF2-40B4-BE49-F238E27FC236}">
                  <a16:creationId xmlns:a16="http://schemas.microsoft.com/office/drawing/2014/main" id="{10820029-EE0A-4560-BADF-8C4FC8EB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29" name="Rectangle 1417">
              <a:extLst>
                <a:ext uri="{FF2B5EF4-FFF2-40B4-BE49-F238E27FC236}">
                  <a16:creationId xmlns:a16="http://schemas.microsoft.com/office/drawing/2014/main" id="{1E632EBE-F4CB-47A6-982A-4EC94F5D8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30" name="Rectangle 1418">
              <a:extLst>
                <a:ext uri="{FF2B5EF4-FFF2-40B4-BE49-F238E27FC236}">
                  <a16:creationId xmlns:a16="http://schemas.microsoft.com/office/drawing/2014/main" id="{AF5FCB0D-E485-4A4D-9D52-C14C8F096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31" name="Rectangle 1419">
              <a:extLst>
                <a:ext uri="{FF2B5EF4-FFF2-40B4-BE49-F238E27FC236}">
                  <a16:creationId xmlns:a16="http://schemas.microsoft.com/office/drawing/2014/main" id="{6655AA2D-7FC5-4103-ACE8-3865A93D5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32" name="Rectangle 1420">
              <a:extLst>
                <a:ext uri="{FF2B5EF4-FFF2-40B4-BE49-F238E27FC236}">
                  <a16:creationId xmlns:a16="http://schemas.microsoft.com/office/drawing/2014/main" id="{19601590-21A4-4CA7-A751-9C1F59CA9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33" name="Rectangle 1421">
              <a:extLst>
                <a:ext uri="{FF2B5EF4-FFF2-40B4-BE49-F238E27FC236}">
                  <a16:creationId xmlns:a16="http://schemas.microsoft.com/office/drawing/2014/main" id="{FA6FADEC-0FC7-4537-9279-DC648FC01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34" name="Rectangle 1422">
              <a:extLst>
                <a:ext uri="{FF2B5EF4-FFF2-40B4-BE49-F238E27FC236}">
                  <a16:creationId xmlns:a16="http://schemas.microsoft.com/office/drawing/2014/main" id="{89CF9316-03C7-4BDD-9F7F-429823295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35" name="Rectangle 1423">
              <a:extLst>
                <a:ext uri="{FF2B5EF4-FFF2-40B4-BE49-F238E27FC236}">
                  <a16:creationId xmlns:a16="http://schemas.microsoft.com/office/drawing/2014/main" id="{612F58E3-96BC-4091-8D19-7CC68C5E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36" name="Rectangle 1424">
              <a:extLst>
                <a:ext uri="{FF2B5EF4-FFF2-40B4-BE49-F238E27FC236}">
                  <a16:creationId xmlns:a16="http://schemas.microsoft.com/office/drawing/2014/main" id="{72364469-C808-4F1E-B225-7D2D4A873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37" name="Rectangle 1425">
              <a:extLst>
                <a:ext uri="{FF2B5EF4-FFF2-40B4-BE49-F238E27FC236}">
                  <a16:creationId xmlns:a16="http://schemas.microsoft.com/office/drawing/2014/main" id="{E43E8E7E-EAD5-4674-90BE-C732ACEB8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38" name="Rectangle 1426">
              <a:extLst>
                <a:ext uri="{FF2B5EF4-FFF2-40B4-BE49-F238E27FC236}">
                  <a16:creationId xmlns:a16="http://schemas.microsoft.com/office/drawing/2014/main" id="{FB4A9B5F-7833-48C9-87F6-F8A1C16CE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39" name="Rectangle 1427">
              <a:extLst>
                <a:ext uri="{FF2B5EF4-FFF2-40B4-BE49-F238E27FC236}">
                  <a16:creationId xmlns:a16="http://schemas.microsoft.com/office/drawing/2014/main" id="{71A1DC59-02BF-4AB1-A182-DDDCB14E0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40" name="Rectangle 1428">
              <a:extLst>
                <a:ext uri="{FF2B5EF4-FFF2-40B4-BE49-F238E27FC236}">
                  <a16:creationId xmlns:a16="http://schemas.microsoft.com/office/drawing/2014/main" id="{29EFD116-D03C-4BCE-ABF6-ED3DCCC09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41" name="Rectangle 1429">
              <a:extLst>
                <a:ext uri="{FF2B5EF4-FFF2-40B4-BE49-F238E27FC236}">
                  <a16:creationId xmlns:a16="http://schemas.microsoft.com/office/drawing/2014/main" id="{7E9380C4-5C4D-453F-940C-E1400C640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42" name="Rectangle 1430">
              <a:extLst>
                <a:ext uri="{FF2B5EF4-FFF2-40B4-BE49-F238E27FC236}">
                  <a16:creationId xmlns:a16="http://schemas.microsoft.com/office/drawing/2014/main" id="{73286361-D236-4EB0-B2EE-6136AE8F5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43" name="Rectangle 1431">
              <a:extLst>
                <a:ext uri="{FF2B5EF4-FFF2-40B4-BE49-F238E27FC236}">
                  <a16:creationId xmlns:a16="http://schemas.microsoft.com/office/drawing/2014/main" id="{B60FC2C3-CDA3-4304-AC5A-4C3CA82A7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44" name="Rectangle 1432">
              <a:extLst>
                <a:ext uri="{FF2B5EF4-FFF2-40B4-BE49-F238E27FC236}">
                  <a16:creationId xmlns:a16="http://schemas.microsoft.com/office/drawing/2014/main" id="{A5961C2B-6223-4490-BB7D-89B5293A5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45" name="Rectangle 1433">
              <a:extLst>
                <a:ext uri="{FF2B5EF4-FFF2-40B4-BE49-F238E27FC236}">
                  <a16:creationId xmlns:a16="http://schemas.microsoft.com/office/drawing/2014/main" id="{1E01D906-EC5D-4C69-896F-45C4D325A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46" name="Rectangle 1434">
              <a:extLst>
                <a:ext uri="{FF2B5EF4-FFF2-40B4-BE49-F238E27FC236}">
                  <a16:creationId xmlns:a16="http://schemas.microsoft.com/office/drawing/2014/main" id="{E1470970-26D7-4940-A049-EE4B4E6FE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47" name="Rectangle 1435">
              <a:extLst>
                <a:ext uri="{FF2B5EF4-FFF2-40B4-BE49-F238E27FC236}">
                  <a16:creationId xmlns:a16="http://schemas.microsoft.com/office/drawing/2014/main" id="{18AF639C-09FA-4B81-A294-085C8E58B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48" name="Rectangle 1436">
              <a:extLst>
                <a:ext uri="{FF2B5EF4-FFF2-40B4-BE49-F238E27FC236}">
                  <a16:creationId xmlns:a16="http://schemas.microsoft.com/office/drawing/2014/main" id="{57D50A8A-6A15-43BA-90AE-1E4ACBDEF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49" name="Rectangle 1437">
              <a:extLst>
                <a:ext uri="{FF2B5EF4-FFF2-40B4-BE49-F238E27FC236}">
                  <a16:creationId xmlns:a16="http://schemas.microsoft.com/office/drawing/2014/main" id="{9D7C6B37-C9FA-4078-BA84-61E2D77E6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50" name="Rectangle 1438">
              <a:extLst>
                <a:ext uri="{FF2B5EF4-FFF2-40B4-BE49-F238E27FC236}">
                  <a16:creationId xmlns:a16="http://schemas.microsoft.com/office/drawing/2014/main" id="{FB1960E2-C394-4A1B-AA65-84EF2DF9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51" name="Rectangle 1439">
              <a:extLst>
                <a:ext uri="{FF2B5EF4-FFF2-40B4-BE49-F238E27FC236}">
                  <a16:creationId xmlns:a16="http://schemas.microsoft.com/office/drawing/2014/main" id="{4C6BD495-8F50-472F-9096-10748218A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52" name="Rectangle 1440">
              <a:extLst>
                <a:ext uri="{FF2B5EF4-FFF2-40B4-BE49-F238E27FC236}">
                  <a16:creationId xmlns:a16="http://schemas.microsoft.com/office/drawing/2014/main" id="{EDC6C6EE-8F7D-4B21-8E6E-0409F4D78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53" name="Rectangle 1441">
              <a:extLst>
                <a:ext uri="{FF2B5EF4-FFF2-40B4-BE49-F238E27FC236}">
                  <a16:creationId xmlns:a16="http://schemas.microsoft.com/office/drawing/2014/main" id="{15462B5D-BA3A-47D7-ABFC-34A952412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54" name="Rectangle 1442">
              <a:extLst>
                <a:ext uri="{FF2B5EF4-FFF2-40B4-BE49-F238E27FC236}">
                  <a16:creationId xmlns:a16="http://schemas.microsoft.com/office/drawing/2014/main" id="{64D3C246-40B9-4E20-A4E8-C6E77B80C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55" name="Rectangle 1443">
              <a:extLst>
                <a:ext uri="{FF2B5EF4-FFF2-40B4-BE49-F238E27FC236}">
                  <a16:creationId xmlns:a16="http://schemas.microsoft.com/office/drawing/2014/main" id="{DFC7A411-BCAD-48E7-93B0-4D997349D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56" name="Rectangle 1444">
              <a:extLst>
                <a:ext uri="{FF2B5EF4-FFF2-40B4-BE49-F238E27FC236}">
                  <a16:creationId xmlns:a16="http://schemas.microsoft.com/office/drawing/2014/main" id="{C27B53CD-D38F-4593-818E-5E8CB5127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57" name="Rectangle 1445">
              <a:extLst>
                <a:ext uri="{FF2B5EF4-FFF2-40B4-BE49-F238E27FC236}">
                  <a16:creationId xmlns:a16="http://schemas.microsoft.com/office/drawing/2014/main" id="{6FAA3109-FDAE-4E59-919F-358EB21EF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58" name="Rectangle 1446">
              <a:extLst>
                <a:ext uri="{FF2B5EF4-FFF2-40B4-BE49-F238E27FC236}">
                  <a16:creationId xmlns:a16="http://schemas.microsoft.com/office/drawing/2014/main" id="{CA21FE6E-9379-4132-8900-7FAB1703B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59" name="Rectangle 1447">
              <a:extLst>
                <a:ext uri="{FF2B5EF4-FFF2-40B4-BE49-F238E27FC236}">
                  <a16:creationId xmlns:a16="http://schemas.microsoft.com/office/drawing/2014/main" id="{82882D8A-E941-49C0-AEA4-398BC666E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60" name="Rectangle 1448">
              <a:extLst>
                <a:ext uri="{FF2B5EF4-FFF2-40B4-BE49-F238E27FC236}">
                  <a16:creationId xmlns:a16="http://schemas.microsoft.com/office/drawing/2014/main" id="{2822AC6D-6204-43E1-BF0F-B3801D51C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61" name="Rectangle 1449">
              <a:extLst>
                <a:ext uri="{FF2B5EF4-FFF2-40B4-BE49-F238E27FC236}">
                  <a16:creationId xmlns:a16="http://schemas.microsoft.com/office/drawing/2014/main" id="{847ABC39-1894-45AB-AEA2-C741BD349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62" name="Rectangle 1450">
              <a:extLst>
                <a:ext uri="{FF2B5EF4-FFF2-40B4-BE49-F238E27FC236}">
                  <a16:creationId xmlns:a16="http://schemas.microsoft.com/office/drawing/2014/main" id="{E06AA3A1-CBC6-4A6D-BF6B-C56570063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63" name="Rectangle 1451">
              <a:extLst>
                <a:ext uri="{FF2B5EF4-FFF2-40B4-BE49-F238E27FC236}">
                  <a16:creationId xmlns:a16="http://schemas.microsoft.com/office/drawing/2014/main" id="{AAA0292D-CCEE-4AD3-BF4D-EB24BC34A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64" name="Rectangle 1452">
              <a:extLst>
                <a:ext uri="{FF2B5EF4-FFF2-40B4-BE49-F238E27FC236}">
                  <a16:creationId xmlns:a16="http://schemas.microsoft.com/office/drawing/2014/main" id="{C51434F9-AB03-46D0-93EE-055A3EBFF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65" name="Rectangle 1453">
              <a:extLst>
                <a:ext uri="{FF2B5EF4-FFF2-40B4-BE49-F238E27FC236}">
                  <a16:creationId xmlns:a16="http://schemas.microsoft.com/office/drawing/2014/main" id="{E44761C0-CAA5-48A0-8DA6-B8280DA6B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66" name="Rectangle 1454">
              <a:extLst>
                <a:ext uri="{FF2B5EF4-FFF2-40B4-BE49-F238E27FC236}">
                  <a16:creationId xmlns:a16="http://schemas.microsoft.com/office/drawing/2014/main" id="{57B1F19E-B5B3-4600-86AB-D1650ABE0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67" name="Rectangle 1455">
              <a:extLst>
                <a:ext uri="{FF2B5EF4-FFF2-40B4-BE49-F238E27FC236}">
                  <a16:creationId xmlns:a16="http://schemas.microsoft.com/office/drawing/2014/main" id="{5F7C14F4-1173-48A1-AE52-B52A5AB13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4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68" name="Rectangle 1456">
              <a:extLst>
                <a:ext uri="{FF2B5EF4-FFF2-40B4-BE49-F238E27FC236}">
                  <a16:creationId xmlns:a16="http://schemas.microsoft.com/office/drawing/2014/main" id="{4814244B-619E-48B0-899F-892CDE663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69" name="Rectangle 1457">
              <a:extLst>
                <a:ext uri="{FF2B5EF4-FFF2-40B4-BE49-F238E27FC236}">
                  <a16:creationId xmlns:a16="http://schemas.microsoft.com/office/drawing/2014/main" id="{73692F73-899F-4FBF-9252-5148CF9A8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70" name="Rectangle 1458">
              <a:extLst>
                <a:ext uri="{FF2B5EF4-FFF2-40B4-BE49-F238E27FC236}">
                  <a16:creationId xmlns:a16="http://schemas.microsoft.com/office/drawing/2014/main" id="{ECC72577-C187-4607-885D-24B2032E3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71" name="Rectangle 1459">
              <a:extLst>
                <a:ext uri="{FF2B5EF4-FFF2-40B4-BE49-F238E27FC236}">
                  <a16:creationId xmlns:a16="http://schemas.microsoft.com/office/drawing/2014/main" id="{D9F908C9-B785-40FB-B88B-9E06483F3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72" name="Rectangle 1460">
              <a:extLst>
                <a:ext uri="{FF2B5EF4-FFF2-40B4-BE49-F238E27FC236}">
                  <a16:creationId xmlns:a16="http://schemas.microsoft.com/office/drawing/2014/main" id="{09570ACC-650D-4546-A0FD-82F72E491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73" name="Rectangle 1461">
              <a:extLst>
                <a:ext uri="{FF2B5EF4-FFF2-40B4-BE49-F238E27FC236}">
                  <a16:creationId xmlns:a16="http://schemas.microsoft.com/office/drawing/2014/main" id="{B69A4FD6-BDCD-41D6-A6E3-8D753E551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74" name="Rectangle 1462">
              <a:extLst>
                <a:ext uri="{FF2B5EF4-FFF2-40B4-BE49-F238E27FC236}">
                  <a16:creationId xmlns:a16="http://schemas.microsoft.com/office/drawing/2014/main" id="{AF3AF890-8F22-4AEA-AF26-784DBDB3C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75" name="Rectangle 1463">
              <a:extLst>
                <a:ext uri="{FF2B5EF4-FFF2-40B4-BE49-F238E27FC236}">
                  <a16:creationId xmlns:a16="http://schemas.microsoft.com/office/drawing/2014/main" id="{A594B87F-D52F-484D-9ACD-D12D8A97D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76" name="Rectangle 1464">
              <a:extLst>
                <a:ext uri="{FF2B5EF4-FFF2-40B4-BE49-F238E27FC236}">
                  <a16:creationId xmlns:a16="http://schemas.microsoft.com/office/drawing/2014/main" id="{3036B0D6-20D9-46B0-8943-76FA7FB3F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77" name="Rectangle 1465">
              <a:extLst>
                <a:ext uri="{FF2B5EF4-FFF2-40B4-BE49-F238E27FC236}">
                  <a16:creationId xmlns:a16="http://schemas.microsoft.com/office/drawing/2014/main" id="{0CA5C9AE-2729-4641-8C59-FBB4427B6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78" name="Rectangle 1466">
              <a:extLst>
                <a:ext uri="{FF2B5EF4-FFF2-40B4-BE49-F238E27FC236}">
                  <a16:creationId xmlns:a16="http://schemas.microsoft.com/office/drawing/2014/main" id="{4E302450-DD85-4E1D-BFD5-0E58C36BD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79" name="Rectangle 1467">
              <a:extLst>
                <a:ext uri="{FF2B5EF4-FFF2-40B4-BE49-F238E27FC236}">
                  <a16:creationId xmlns:a16="http://schemas.microsoft.com/office/drawing/2014/main" id="{22E301B2-2697-4E7F-BD17-4D79C8593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80" name="Rectangle 1468">
              <a:extLst>
                <a:ext uri="{FF2B5EF4-FFF2-40B4-BE49-F238E27FC236}">
                  <a16:creationId xmlns:a16="http://schemas.microsoft.com/office/drawing/2014/main" id="{1A486536-C2E7-4ED3-B79E-51FABAD66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81" name="Rectangle 1469">
              <a:extLst>
                <a:ext uri="{FF2B5EF4-FFF2-40B4-BE49-F238E27FC236}">
                  <a16:creationId xmlns:a16="http://schemas.microsoft.com/office/drawing/2014/main" id="{5FD0D562-7ABD-464B-9AC1-FC8F57F2E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82" name="Rectangle 1470">
              <a:extLst>
                <a:ext uri="{FF2B5EF4-FFF2-40B4-BE49-F238E27FC236}">
                  <a16:creationId xmlns:a16="http://schemas.microsoft.com/office/drawing/2014/main" id="{CE5B294E-B612-4A17-8725-48818DF06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83" name="Rectangle 1471">
              <a:extLst>
                <a:ext uri="{FF2B5EF4-FFF2-40B4-BE49-F238E27FC236}">
                  <a16:creationId xmlns:a16="http://schemas.microsoft.com/office/drawing/2014/main" id="{D745EF1C-2DA5-4D5C-9616-37F8D2D8B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84" name="Rectangle 1472">
              <a:extLst>
                <a:ext uri="{FF2B5EF4-FFF2-40B4-BE49-F238E27FC236}">
                  <a16:creationId xmlns:a16="http://schemas.microsoft.com/office/drawing/2014/main" id="{780324FB-D2A4-4ED2-AE0F-DDBA8B2E5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85" name="Rectangle 1473">
              <a:extLst>
                <a:ext uri="{FF2B5EF4-FFF2-40B4-BE49-F238E27FC236}">
                  <a16:creationId xmlns:a16="http://schemas.microsoft.com/office/drawing/2014/main" id="{A95DAC69-62D7-401B-AC7A-A3EB9DBB0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86" name="Rectangle 1474">
              <a:extLst>
                <a:ext uri="{FF2B5EF4-FFF2-40B4-BE49-F238E27FC236}">
                  <a16:creationId xmlns:a16="http://schemas.microsoft.com/office/drawing/2014/main" id="{282D8867-2995-4759-8493-12FCC92C9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87" name="Rectangle 1475">
              <a:extLst>
                <a:ext uri="{FF2B5EF4-FFF2-40B4-BE49-F238E27FC236}">
                  <a16:creationId xmlns:a16="http://schemas.microsoft.com/office/drawing/2014/main" id="{5E8CB5E4-B892-4E72-9922-EE3E8CE87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88" name="Rectangle 1476">
              <a:extLst>
                <a:ext uri="{FF2B5EF4-FFF2-40B4-BE49-F238E27FC236}">
                  <a16:creationId xmlns:a16="http://schemas.microsoft.com/office/drawing/2014/main" id="{A2ABBD7B-77E1-4CAB-A6B2-39A2D8CBF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89" name="Rectangle 1477">
              <a:extLst>
                <a:ext uri="{FF2B5EF4-FFF2-40B4-BE49-F238E27FC236}">
                  <a16:creationId xmlns:a16="http://schemas.microsoft.com/office/drawing/2014/main" id="{C9212B92-B812-478A-9ECF-F3E4C03A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90" name="Rectangle 1478">
              <a:extLst>
                <a:ext uri="{FF2B5EF4-FFF2-40B4-BE49-F238E27FC236}">
                  <a16:creationId xmlns:a16="http://schemas.microsoft.com/office/drawing/2014/main" id="{DB0B6DBD-0801-4C20-AC68-55A2616AD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91" name="Rectangle 1479">
              <a:extLst>
                <a:ext uri="{FF2B5EF4-FFF2-40B4-BE49-F238E27FC236}">
                  <a16:creationId xmlns:a16="http://schemas.microsoft.com/office/drawing/2014/main" id="{82D85006-0E4A-466F-840F-F1C6DA50C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92" name="Rectangle 1480">
              <a:extLst>
                <a:ext uri="{FF2B5EF4-FFF2-40B4-BE49-F238E27FC236}">
                  <a16:creationId xmlns:a16="http://schemas.microsoft.com/office/drawing/2014/main" id="{FC592DD4-CCF2-41C8-9630-43080D303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93" name="Rectangle 1481">
              <a:extLst>
                <a:ext uri="{FF2B5EF4-FFF2-40B4-BE49-F238E27FC236}">
                  <a16:creationId xmlns:a16="http://schemas.microsoft.com/office/drawing/2014/main" id="{AF764D79-136D-4755-90F1-17F3C2CD2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94" name="Rectangle 1482">
              <a:extLst>
                <a:ext uri="{FF2B5EF4-FFF2-40B4-BE49-F238E27FC236}">
                  <a16:creationId xmlns:a16="http://schemas.microsoft.com/office/drawing/2014/main" id="{D26E2363-DC63-4D65-808B-9DF24186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95" name="Rectangle 1483">
              <a:extLst>
                <a:ext uri="{FF2B5EF4-FFF2-40B4-BE49-F238E27FC236}">
                  <a16:creationId xmlns:a16="http://schemas.microsoft.com/office/drawing/2014/main" id="{2D14327B-FA4D-49EF-864D-7FD0FAD87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96" name="Rectangle 1484">
              <a:extLst>
                <a:ext uri="{FF2B5EF4-FFF2-40B4-BE49-F238E27FC236}">
                  <a16:creationId xmlns:a16="http://schemas.microsoft.com/office/drawing/2014/main" id="{94193A20-B427-4D94-A045-47481E97A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97" name="Rectangle 1485">
              <a:extLst>
                <a:ext uri="{FF2B5EF4-FFF2-40B4-BE49-F238E27FC236}">
                  <a16:creationId xmlns:a16="http://schemas.microsoft.com/office/drawing/2014/main" id="{5339DD5C-3967-4D8B-AA5C-FA5DCD78F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98" name="Rectangle 1486">
              <a:extLst>
                <a:ext uri="{FF2B5EF4-FFF2-40B4-BE49-F238E27FC236}">
                  <a16:creationId xmlns:a16="http://schemas.microsoft.com/office/drawing/2014/main" id="{EEABEFD0-2C5B-4AF9-8DD8-F77D5A8B6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99" name="Rectangle 1487">
              <a:extLst>
                <a:ext uri="{FF2B5EF4-FFF2-40B4-BE49-F238E27FC236}">
                  <a16:creationId xmlns:a16="http://schemas.microsoft.com/office/drawing/2014/main" id="{C17BD818-CE1D-4417-834B-38E639BBC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00" name="Rectangle 1488">
              <a:extLst>
                <a:ext uri="{FF2B5EF4-FFF2-40B4-BE49-F238E27FC236}">
                  <a16:creationId xmlns:a16="http://schemas.microsoft.com/office/drawing/2014/main" id="{DC375DD8-9939-482C-8146-DE14D730F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01" name="Rectangle 1489">
              <a:extLst>
                <a:ext uri="{FF2B5EF4-FFF2-40B4-BE49-F238E27FC236}">
                  <a16:creationId xmlns:a16="http://schemas.microsoft.com/office/drawing/2014/main" id="{8B14DC71-4387-4E74-B51B-E9A782BA3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02" name="Rectangle 1490">
              <a:extLst>
                <a:ext uri="{FF2B5EF4-FFF2-40B4-BE49-F238E27FC236}">
                  <a16:creationId xmlns:a16="http://schemas.microsoft.com/office/drawing/2014/main" id="{C9BA9A69-134F-43B2-A9BA-7E7CA207F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03" name="Rectangle 1491">
              <a:extLst>
                <a:ext uri="{FF2B5EF4-FFF2-40B4-BE49-F238E27FC236}">
                  <a16:creationId xmlns:a16="http://schemas.microsoft.com/office/drawing/2014/main" id="{608118F3-CEDB-407A-AFAE-6EF8AF93B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04" name="Rectangle 1492">
              <a:extLst>
                <a:ext uri="{FF2B5EF4-FFF2-40B4-BE49-F238E27FC236}">
                  <a16:creationId xmlns:a16="http://schemas.microsoft.com/office/drawing/2014/main" id="{7E3D7A30-2679-485D-AD62-FE4556E0E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05" name="Rectangle 1493">
              <a:extLst>
                <a:ext uri="{FF2B5EF4-FFF2-40B4-BE49-F238E27FC236}">
                  <a16:creationId xmlns:a16="http://schemas.microsoft.com/office/drawing/2014/main" id="{68647B1D-8C30-417C-B0EB-83C54A17B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06" name="Rectangle 1494">
              <a:extLst>
                <a:ext uri="{FF2B5EF4-FFF2-40B4-BE49-F238E27FC236}">
                  <a16:creationId xmlns:a16="http://schemas.microsoft.com/office/drawing/2014/main" id="{C7178C42-631C-4CB7-908B-681412B4A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07" name="Rectangle 1495">
              <a:extLst>
                <a:ext uri="{FF2B5EF4-FFF2-40B4-BE49-F238E27FC236}">
                  <a16:creationId xmlns:a16="http://schemas.microsoft.com/office/drawing/2014/main" id="{A451F35E-0366-4F8D-9A0B-DCE16F0DE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08" name="Rectangle 1496">
              <a:extLst>
                <a:ext uri="{FF2B5EF4-FFF2-40B4-BE49-F238E27FC236}">
                  <a16:creationId xmlns:a16="http://schemas.microsoft.com/office/drawing/2014/main" id="{A13CD4A8-7C5F-4ADC-8670-EE004331A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09" name="Rectangle 1497">
              <a:extLst>
                <a:ext uri="{FF2B5EF4-FFF2-40B4-BE49-F238E27FC236}">
                  <a16:creationId xmlns:a16="http://schemas.microsoft.com/office/drawing/2014/main" id="{07474B64-BF0F-46BB-9B84-291C8DB50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10" name="Rectangle 1498">
              <a:extLst>
                <a:ext uri="{FF2B5EF4-FFF2-40B4-BE49-F238E27FC236}">
                  <a16:creationId xmlns:a16="http://schemas.microsoft.com/office/drawing/2014/main" id="{D3C0CD48-3841-42B9-A79E-0E51C98BF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11" name="Rectangle 1499">
              <a:extLst>
                <a:ext uri="{FF2B5EF4-FFF2-40B4-BE49-F238E27FC236}">
                  <a16:creationId xmlns:a16="http://schemas.microsoft.com/office/drawing/2014/main" id="{B8C2BE56-988B-40C1-9269-B78DE217B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12" name="Rectangle 1500">
              <a:extLst>
                <a:ext uri="{FF2B5EF4-FFF2-40B4-BE49-F238E27FC236}">
                  <a16:creationId xmlns:a16="http://schemas.microsoft.com/office/drawing/2014/main" id="{89E7B3B9-AF34-4070-9052-D7805A196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13" name="Rectangle 1501">
              <a:extLst>
                <a:ext uri="{FF2B5EF4-FFF2-40B4-BE49-F238E27FC236}">
                  <a16:creationId xmlns:a16="http://schemas.microsoft.com/office/drawing/2014/main" id="{E2B2B73E-1824-427E-90CD-5FCD42C29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14" name="Rectangle 1502">
              <a:extLst>
                <a:ext uri="{FF2B5EF4-FFF2-40B4-BE49-F238E27FC236}">
                  <a16:creationId xmlns:a16="http://schemas.microsoft.com/office/drawing/2014/main" id="{B0717C7A-ACEE-4EC9-BB73-6F5B79C87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15" name="Rectangle 1503">
              <a:extLst>
                <a:ext uri="{FF2B5EF4-FFF2-40B4-BE49-F238E27FC236}">
                  <a16:creationId xmlns:a16="http://schemas.microsoft.com/office/drawing/2014/main" id="{4DDBD86D-FA6A-4994-9737-829B40976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16" name="Rectangle 1504">
              <a:extLst>
                <a:ext uri="{FF2B5EF4-FFF2-40B4-BE49-F238E27FC236}">
                  <a16:creationId xmlns:a16="http://schemas.microsoft.com/office/drawing/2014/main" id="{81DDAEBA-82E1-42FB-861D-F4D9B3B25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17" name="Rectangle 1505">
              <a:extLst>
                <a:ext uri="{FF2B5EF4-FFF2-40B4-BE49-F238E27FC236}">
                  <a16:creationId xmlns:a16="http://schemas.microsoft.com/office/drawing/2014/main" id="{3D353C72-B709-4E39-90AA-F52E716A2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18" name="Rectangle 1506">
              <a:extLst>
                <a:ext uri="{FF2B5EF4-FFF2-40B4-BE49-F238E27FC236}">
                  <a16:creationId xmlns:a16="http://schemas.microsoft.com/office/drawing/2014/main" id="{A9058A21-218D-4465-BC3C-6BB854B48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19" name="Rectangle 1507">
              <a:extLst>
                <a:ext uri="{FF2B5EF4-FFF2-40B4-BE49-F238E27FC236}">
                  <a16:creationId xmlns:a16="http://schemas.microsoft.com/office/drawing/2014/main" id="{0A32F5EB-E1E1-4E60-B5D5-C8FDABD87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20" name="Rectangle 1508">
              <a:extLst>
                <a:ext uri="{FF2B5EF4-FFF2-40B4-BE49-F238E27FC236}">
                  <a16:creationId xmlns:a16="http://schemas.microsoft.com/office/drawing/2014/main" id="{21A8E154-4F67-4B49-AC5E-1E5A54E92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21" name="Rectangle 1509">
              <a:extLst>
                <a:ext uri="{FF2B5EF4-FFF2-40B4-BE49-F238E27FC236}">
                  <a16:creationId xmlns:a16="http://schemas.microsoft.com/office/drawing/2014/main" id="{16643054-E66F-4571-BD16-33892D86C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22" name="Rectangle 1510">
              <a:extLst>
                <a:ext uri="{FF2B5EF4-FFF2-40B4-BE49-F238E27FC236}">
                  <a16:creationId xmlns:a16="http://schemas.microsoft.com/office/drawing/2014/main" id="{DEC3C552-F26D-4B5C-9709-FB66870A8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23" name="Rectangle 1511">
              <a:extLst>
                <a:ext uri="{FF2B5EF4-FFF2-40B4-BE49-F238E27FC236}">
                  <a16:creationId xmlns:a16="http://schemas.microsoft.com/office/drawing/2014/main" id="{10414B6D-25E6-49B0-951A-8076DA990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24" name="Rectangle 1512">
              <a:extLst>
                <a:ext uri="{FF2B5EF4-FFF2-40B4-BE49-F238E27FC236}">
                  <a16:creationId xmlns:a16="http://schemas.microsoft.com/office/drawing/2014/main" id="{0E0A5E86-6C63-4703-85B8-E17C608F6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25" name="Rectangle 1513">
              <a:extLst>
                <a:ext uri="{FF2B5EF4-FFF2-40B4-BE49-F238E27FC236}">
                  <a16:creationId xmlns:a16="http://schemas.microsoft.com/office/drawing/2014/main" id="{8F25008A-B8DD-43CC-9B31-C27C4A3E7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26" name="Rectangle 1514">
              <a:extLst>
                <a:ext uri="{FF2B5EF4-FFF2-40B4-BE49-F238E27FC236}">
                  <a16:creationId xmlns:a16="http://schemas.microsoft.com/office/drawing/2014/main" id="{B6AF2CD1-58CB-4076-A9C9-99C6239FE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27" name="Rectangle 1515">
              <a:extLst>
                <a:ext uri="{FF2B5EF4-FFF2-40B4-BE49-F238E27FC236}">
                  <a16:creationId xmlns:a16="http://schemas.microsoft.com/office/drawing/2014/main" id="{45822A7B-52AF-4355-BB39-3FCF1813A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28" name="Rectangle 1516">
              <a:extLst>
                <a:ext uri="{FF2B5EF4-FFF2-40B4-BE49-F238E27FC236}">
                  <a16:creationId xmlns:a16="http://schemas.microsoft.com/office/drawing/2014/main" id="{15865A7F-EE37-47B8-BB7D-676C6E737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29" name="Rectangle 1517">
              <a:extLst>
                <a:ext uri="{FF2B5EF4-FFF2-40B4-BE49-F238E27FC236}">
                  <a16:creationId xmlns:a16="http://schemas.microsoft.com/office/drawing/2014/main" id="{7DD7FE7F-90D6-4ADA-9CBA-8BE3E5D8C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30" name="Rectangle 1518">
              <a:extLst>
                <a:ext uri="{FF2B5EF4-FFF2-40B4-BE49-F238E27FC236}">
                  <a16:creationId xmlns:a16="http://schemas.microsoft.com/office/drawing/2014/main" id="{75790805-9EB6-42E9-BFBC-268DC2198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31" name="Rectangle 1519">
              <a:extLst>
                <a:ext uri="{FF2B5EF4-FFF2-40B4-BE49-F238E27FC236}">
                  <a16:creationId xmlns:a16="http://schemas.microsoft.com/office/drawing/2014/main" id="{7E5AC1FA-5DFA-499A-975E-06102EEED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8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32" name="Rectangle 1520">
              <a:extLst>
                <a:ext uri="{FF2B5EF4-FFF2-40B4-BE49-F238E27FC236}">
                  <a16:creationId xmlns:a16="http://schemas.microsoft.com/office/drawing/2014/main" id="{D42DBEE1-8203-4BEE-8D7B-C53ED4AE4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33" name="Rectangle 1521">
              <a:extLst>
                <a:ext uri="{FF2B5EF4-FFF2-40B4-BE49-F238E27FC236}">
                  <a16:creationId xmlns:a16="http://schemas.microsoft.com/office/drawing/2014/main" id="{10B94768-C7E5-4F15-AB0D-9EDD1BA1F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34" name="Rectangle 1522">
              <a:extLst>
                <a:ext uri="{FF2B5EF4-FFF2-40B4-BE49-F238E27FC236}">
                  <a16:creationId xmlns:a16="http://schemas.microsoft.com/office/drawing/2014/main" id="{098974EA-ACE4-4FB6-943B-4AE66D842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35" name="Rectangle 1523">
              <a:extLst>
                <a:ext uri="{FF2B5EF4-FFF2-40B4-BE49-F238E27FC236}">
                  <a16:creationId xmlns:a16="http://schemas.microsoft.com/office/drawing/2014/main" id="{22AD6764-EAD8-41AC-BF49-D3196150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36" name="Rectangle 1524">
              <a:extLst>
                <a:ext uri="{FF2B5EF4-FFF2-40B4-BE49-F238E27FC236}">
                  <a16:creationId xmlns:a16="http://schemas.microsoft.com/office/drawing/2014/main" id="{31595455-F873-4D34-A40F-5C181CA87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37" name="Rectangle 1525">
              <a:extLst>
                <a:ext uri="{FF2B5EF4-FFF2-40B4-BE49-F238E27FC236}">
                  <a16:creationId xmlns:a16="http://schemas.microsoft.com/office/drawing/2014/main" id="{AF457A97-8987-404C-BDBD-7A2C039F2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38" name="Rectangle 1526">
              <a:extLst>
                <a:ext uri="{FF2B5EF4-FFF2-40B4-BE49-F238E27FC236}">
                  <a16:creationId xmlns:a16="http://schemas.microsoft.com/office/drawing/2014/main" id="{539055CB-211A-4AFB-BFBA-BA63111D9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39" name="Rectangle 1527">
              <a:extLst>
                <a:ext uri="{FF2B5EF4-FFF2-40B4-BE49-F238E27FC236}">
                  <a16:creationId xmlns:a16="http://schemas.microsoft.com/office/drawing/2014/main" id="{0DB8445A-F0C6-424E-988F-35FED2A7C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40" name="Rectangle 1528">
              <a:extLst>
                <a:ext uri="{FF2B5EF4-FFF2-40B4-BE49-F238E27FC236}">
                  <a16:creationId xmlns:a16="http://schemas.microsoft.com/office/drawing/2014/main" id="{FFDF05B4-6D90-4714-853F-81C7BFDD9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41" name="Rectangle 1529">
              <a:extLst>
                <a:ext uri="{FF2B5EF4-FFF2-40B4-BE49-F238E27FC236}">
                  <a16:creationId xmlns:a16="http://schemas.microsoft.com/office/drawing/2014/main" id="{A09ABFB1-68D5-466A-822E-F909290FB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42" name="Rectangle 1530">
              <a:extLst>
                <a:ext uri="{FF2B5EF4-FFF2-40B4-BE49-F238E27FC236}">
                  <a16:creationId xmlns:a16="http://schemas.microsoft.com/office/drawing/2014/main" id="{81607716-E1AA-4A5A-9C40-B1C74474F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43" name="Rectangle 1531">
              <a:extLst>
                <a:ext uri="{FF2B5EF4-FFF2-40B4-BE49-F238E27FC236}">
                  <a16:creationId xmlns:a16="http://schemas.microsoft.com/office/drawing/2014/main" id="{DE709F0D-8380-45F6-9BE8-9D3C6736A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44" name="Rectangle 1532">
              <a:extLst>
                <a:ext uri="{FF2B5EF4-FFF2-40B4-BE49-F238E27FC236}">
                  <a16:creationId xmlns:a16="http://schemas.microsoft.com/office/drawing/2014/main" id="{4585380C-F88D-41D2-A9EA-9D167BF0D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45" name="Rectangle 1533">
              <a:extLst>
                <a:ext uri="{FF2B5EF4-FFF2-40B4-BE49-F238E27FC236}">
                  <a16:creationId xmlns:a16="http://schemas.microsoft.com/office/drawing/2014/main" id="{C651AD45-9407-481D-81EE-FA7FF0EDD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46" name="Rectangle 1534">
              <a:extLst>
                <a:ext uri="{FF2B5EF4-FFF2-40B4-BE49-F238E27FC236}">
                  <a16:creationId xmlns:a16="http://schemas.microsoft.com/office/drawing/2014/main" id="{B96E3244-DA0D-416B-9563-99EBBE13D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47" name="Rectangle 1535">
              <a:extLst>
                <a:ext uri="{FF2B5EF4-FFF2-40B4-BE49-F238E27FC236}">
                  <a16:creationId xmlns:a16="http://schemas.microsoft.com/office/drawing/2014/main" id="{FB864378-BC08-4270-9C21-3157F3D1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48" name="Rectangle 1536">
              <a:extLst>
                <a:ext uri="{FF2B5EF4-FFF2-40B4-BE49-F238E27FC236}">
                  <a16:creationId xmlns:a16="http://schemas.microsoft.com/office/drawing/2014/main" id="{1635F9A9-877C-4CC0-A3B7-BCDC64437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49" name="Rectangle 1537">
              <a:extLst>
                <a:ext uri="{FF2B5EF4-FFF2-40B4-BE49-F238E27FC236}">
                  <a16:creationId xmlns:a16="http://schemas.microsoft.com/office/drawing/2014/main" id="{AF953006-BBC8-4E51-BA39-D25B160EA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50" name="Rectangle 1538">
              <a:extLst>
                <a:ext uri="{FF2B5EF4-FFF2-40B4-BE49-F238E27FC236}">
                  <a16:creationId xmlns:a16="http://schemas.microsoft.com/office/drawing/2014/main" id="{504E79E7-6062-4519-854C-201166D16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51" name="Rectangle 1539">
              <a:extLst>
                <a:ext uri="{FF2B5EF4-FFF2-40B4-BE49-F238E27FC236}">
                  <a16:creationId xmlns:a16="http://schemas.microsoft.com/office/drawing/2014/main" id="{79D3CD29-D1E1-46AB-A478-658693601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52" name="Rectangle 1540">
              <a:extLst>
                <a:ext uri="{FF2B5EF4-FFF2-40B4-BE49-F238E27FC236}">
                  <a16:creationId xmlns:a16="http://schemas.microsoft.com/office/drawing/2014/main" id="{C875226D-ACEB-4F06-95A0-D5C6593F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53" name="Rectangle 1541">
              <a:extLst>
                <a:ext uri="{FF2B5EF4-FFF2-40B4-BE49-F238E27FC236}">
                  <a16:creationId xmlns:a16="http://schemas.microsoft.com/office/drawing/2014/main" id="{93A31197-6090-4EAD-84FD-9F29079BD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54" name="Rectangle 1542">
              <a:extLst>
                <a:ext uri="{FF2B5EF4-FFF2-40B4-BE49-F238E27FC236}">
                  <a16:creationId xmlns:a16="http://schemas.microsoft.com/office/drawing/2014/main" id="{5120FEA0-29C7-4D22-9FE6-EA2734F28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55" name="Rectangle 1543">
              <a:extLst>
                <a:ext uri="{FF2B5EF4-FFF2-40B4-BE49-F238E27FC236}">
                  <a16:creationId xmlns:a16="http://schemas.microsoft.com/office/drawing/2014/main" id="{F0E5A86E-7F99-4C90-9B59-E0CF79A0F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56" name="Rectangle 1544">
              <a:extLst>
                <a:ext uri="{FF2B5EF4-FFF2-40B4-BE49-F238E27FC236}">
                  <a16:creationId xmlns:a16="http://schemas.microsoft.com/office/drawing/2014/main" id="{14B91BF8-B08C-4712-8A11-B15FDB06D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57" name="Rectangle 1545">
              <a:extLst>
                <a:ext uri="{FF2B5EF4-FFF2-40B4-BE49-F238E27FC236}">
                  <a16:creationId xmlns:a16="http://schemas.microsoft.com/office/drawing/2014/main" id="{457C6897-8C52-4DE4-B355-D8C0F91A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58" name="Rectangle 1546">
              <a:extLst>
                <a:ext uri="{FF2B5EF4-FFF2-40B4-BE49-F238E27FC236}">
                  <a16:creationId xmlns:a16="http://schemas.microsoft.com/office/drawing/2014/main" id="{DD0B111E-3F3F-4BAE-89A0-4E59059DE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59" name="Rectangle 1547">
              <a:extLst>
                <a:ext uri="{FF2B5EF4-FFF2-40B4-BE49-F238E27FC236}">
                  <a16:creationId xmlns:a16="http://schemas.microsoft.com/office/drawing/2014/main" id="{BC82AA64-BA24-4A09-8625-C592BC19C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60" name="Rectangle 1548">
              <a:extLst>
                <a:ext uri="{FF2B5EF4-FFF2-40B4-BE49-F238E27FC236}">
                  <a16:creationId xmlns:a16="http://schemas.microsoft.com/office/drawing/2014/main" id="{45622893-DB5A-4E33-851A-D3430EA1D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61" name="Rectangle 1549">
              <a:extLst>
                <a:ext uri="{FF2B5EF4-FFF2-40B4-BE49-F238E27FC236}">
                  <a16:creationId xmlns:a16="http://schemas.microsoft.com/office/drawing/2014/main" id="{8D89E151-4740-4E06-BAB5-F353049B2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62" name="Rectangle 1550">
              <a:extLst>
                <a:ext uri="{FF2B5EF4-FFF2-40B4-BE49-F238E27FC236}">
                  <a16:creationId xmlns:a16="http://schemas.microsoft.com/office/drawing/2014/main" id="{9E2AC7C3-8EFF-493E-ABC1-A24B0E28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63" name="Rectangle 1551">
              <a:extLst>
                <a:ext uri="{FF2B5EF4-FFF2-40B4-BE49-F238E27FC236}">
                  <a16:creationId xmlns:a16="http://schemas.microsoft.com/office/drawing/2014/main" id="{58F2F48F-4AC1-4C37-8F9C-6DB6AAF15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64" name="Rectangle 1552">
              <a:extLst>
                <a:ext uri="{FF2B5EF4-FFF2-40B4-BE49-F238E27FC236}">
                  <a16:creationId xmlns:a16="http://schemas.microsoft.com/office/drawing/2014/main" id="{0020F669-FE0B-4451-A716-A04F1D038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65" name="Rectangle 1553">
              <a:extLst>
                <a:ext uri="{FF2B5EF4-FFF2-40B4-BE49-F238E27FC236}">
                  <a16:creationId xmlns:a16="http://schemas.microsoft.com/office/drawing/2014/main" id="{9E5C8E76-E5AC-4BB3-9D8D-78541F0F7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66" name="Rectangle 1554">
              <a:extLst>
                <a:ext uri="{FF2B5EF4-FFF2-40B4-BE49-F238E27FC236}">
                  <a16:creationId xmlns:a16="http://schemas.microsoft.com/office/drawing/2014/main" id="{096C6C18-2F49-47D8-B8F4-E34AD1D13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67" name="Rectangle 1555">
              <a:extLst>
                <a:ext uri="{FF2B5EF4-FFF2-40B4-BE49-F238E27FC236}">
                  <a16:creationId xmlns:a16="http://schemas.microsoft.com/office/drawing/2014/main" id="{DD2A8291-B643-43B4-A6B3-1686EAAC8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68" name="Rectangle 1556">
              <a:extLst>
                <a:ext uri="{FF2B5EF4-FFF2-40B4-BE49-F238E27FC236}">
                  <a16:creationId xmlns:a16="http://schemas.microsoft.com/office/drawing/2014/main" id="{43398B6D-3D8C-4FC3-A446-1D2449A89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69" name="Rectangle 1557">
              <a:extLst>
                <a:ext uri="{FF2B5EF4-FFF2-40B4-BE49-F238E27FC236}">
                  <a16:creationId xmlns:a16="http://schemas.microsoft.com/office/drawing/2014/main" id="{587FC70B-FAD8-4484-84D2-835E925A7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70" name="Rectangle 1558">
              <a:extLst>
                <a:ext uri="{FF2B5EF4-FFF2-40B4-BE49-F238E27FC236}">
                  <a16:creationId xmlns:a16="http://schemas.microsoft.com/office/drawing/2014/main" id="{8E8AB888-717A-44AF-8F23-F925E9644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71" name="Rectangle 1559">
              <a:extLst>
                <a:ext uri="{FF2B5EF4-FFF2-40B4-BE49-F238E27FC236}">
                  <a16:creationId xmlns:a16="http://schemas.microsoft.com/office/drawing/2014/main" id="{7CCF89D4-0FC5-41E0-9975-78BC34238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72" name="Rectangle 1560">
              <a:extLst>
                <a:ext uri="{FF2B5EF4-FFF2-40B4-BE49-F238E27FC236}">
                  <a16:creationId xmlns:a16="http://schemas.microsoft.com/office/drawing/2014/main" id="{2197DB38-BC7D-4DD8-B9B9-C7CFB6C80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73" name="Rectangle 1561">
              <a:extLst>
                <a:ext uri="{FF2B5EF4-FFF2-40B4-BE49-F238E27FC236}">
                  <a16:creationId xmlns:a16="http://schemas.microsoft.com/office/drawing/2014/main" id="{2A1156F6-D3D6-4EB0-A218-F0C6FACD5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74" name="Rectangle 1562">
              <a:extLst>
                <a:ext uri="{FF2B5EF4-FFF2-40B4-BE49-F238E27FC236}">
                  <a16:creationId xmlns:a16="http://schemas.microsoft.com/office/drawing/2014/main" id="{EE98BD38-D6B1-434B-A027-F722052C3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75" name="Rectangle 1563">
              <a:extLst>
                <a:ext uri="{FF2B5EF4-FFF2-40B4-BE49-F238E27FC236}">
                  <a16:creationId xmlns:a16="http://schemas.microsoft.com/office/drawing/2014/main" id="{9F6EFEE6-95FE-4B9A-B2F8-6A5E1E9F9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76" name="Rectangle 1564">
              <a:extLst>
                <a:ext uri="{FF2B5EF4-FFF2-40B4-BE49-F238E27FC236}">
                  <a16:creationId xmlns:a16="http://schemas.microsoft.com/office/drawing/2014/main" id="{5C247E23-07B2-422F-AF43-E38BAEEA5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77" name="Rectangle 1565">
              <a:extLst>
                <a:ext uri="{FF2B5EF4-FFF2-40B4-BE49-F238E27FC236}">
                  <a16:creationId xmlns:a16="http://schemas.microsoft.com/office/drawing/2014/main" id="{47CEFD34-8C3F-405E-AF36-2903873B7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78" name="Rectangle 1566">
              <a:extLst>
                <a:ext uri="{FF2B5EF4-FFF2-40B4-BE49-F238E27FC236}">
                  <a16:creationId xmlns:a16="http://schemas.microsoft.com/office/drawing/2014/main" id="{EBA7FD33-8E29-483F-8810-B2F6F69AE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79" name="Rectangle 1567">
              <a:extLst>
                <a:ext uri="{FF2B5EF4-FFF2-40B4-BE49-F238E27FC236}">
                  <a16:creationId xmlns:a16="http://schemas.microsoft.com/office/drawing/2014/main" id="{F1221DE2-8858-45B0-9D04-3F1A808AF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80" name="Rectangle 1568">
              <a:extLst>
                <a:ext uri="{FF2B5EF4-FFF2-40B4-BE49-F238E27FC236}">
                  <a16:creationId xmlns:a16="http://schemas.microsoft.com/office/drawing/2014/main" id="{5A691A53-3AAD-43D6-9AC3-8E5A8CE49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81" name="Rectangle 1569">
              <a:extLst>
                <a:ext uri="{FF2B5EF4-FFF2-40B4-BE49-F238E27FC236}">
                  <a16:creationId xmlns:a16="http://schemas.microsoft.com/office/drawing/2014/main" id="{3A0432A6-10F2-451F-B359-78E1B4B49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82" name="Rectangle 1570">
              <a:extLst>
                <a:ext uri="{FF2B5EF4-FFF2-40B4-BE49-F238E27FC236}">
                  <a16:creationId xmlns:a16="http://schemas.microsoft.com/office/drawing/2014/main" id="{93188443-5AC6-46B3-9EC9-C15962DB3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83" name="Rectangle 1571">
              <a:extLst>
                <a:ext uri="{FF2B5EF4-FFF2-40B4-BE49-F238E27FC236}">
                  <a16:creationId xmlns:a16="http://schemas.microsoft.com/office/drawing/2014/main" id="{EBF883AF-2600-4E68-8DDD-ADA6F685B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84" name="Rectangle 1572">
              <a:extLst>
                <a:ext uri="{FF2B5EF4-FFF2-40B4-BE49-F238E27FC236}">
                  <a16:creationId xmlns:a16="http://schemas.microsoft.com/office/drawing/2014/main" id="{6A8EC055-0F16-493C-A003-E19ADEF1D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85" name="Rectangle 1573">
              <a:extLst>
                <a:ext uri="{FF2B5EF4-FFF2-40B4-BE49-F238E27FC236}">
                  <a16:creationId xmlns:a16="http://schemas.microsoft.com/office/drawing/2014/main" id="{E1F568D5-63AC-49AF-8F19-046E8B346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86" name="Rectangle 1574">
              <a:extLst>
                <a:ext uri="{FF2B5EF4-FFF2-40B4-BE49-F238E27FC236}">
                  <a16:creationId xmlns:a16="http://schemas.microsoft.com/office/drawing/2014/main" id="{31D70327-4019-4E72-A57B-6292AAD88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87" name="Rectangle 1575">
              <a:extLst>
                <a:ext uri="{FF2B5EF4-FFF2-40B4-BE49-F238E27FC236}">
                  <a16:creationId xmlns:a16="http://schemas.microsoft.com/office/drawing/2014/main" id="{E8A128E1-E5C8-4AE7-9232-855D38BCA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88" name="Rectangle 1576">
              <a:extLst>
                <a:ext uri="{FF2B5EF4-FFF2-40B4-BE49-F238E27FC236}">
                  <a16:creationId xmlns:a16="http://schemas.microsoft.com/office/drawing/2014/main" id="{4A2C67EA-EAFF-43EF-B6FB-65CB5751B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89" name="Rectangle 1577">
              <a:extLst>
                <a:ext uri="{FF2B5EF4-FFF2-40B4-BE49-F238E27FC236}">
                  <a16:creationId xmlns:a16="http://schemas.microsoft.com/office/drawing/2014/main" id="{F0D73395-AA1C-4B91-927C-F966C0273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90" name="Rectangle 1578">
              <a:extLst>
                <a:ext uri="{FF2B5EF4-FFF2-40B4-BE49-F238E27FC236}">
                  <a16:creationId xmlns:a16="http://schemas.microsoft.com/office/drawing/2014/main" id="{CE09A837-CC21-4177-A06F-83577BDF3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91" name="Rectangle 1579">
              <a:extLst>
                <a:ext uri="{FF2B5EF4-FFF2-40B4-BE49-F238E27FC236}">
                  <a16:creationId xmlns:a16="http://schemas.microsoft.com/office/drawing/2014/main" id="{38C8DF47-742B-4273-951A-122CFB5E6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92" name="Rectangle 1580">
              <a:extLst>
                <a:ext uri="{FF2B5EF4-FFF2-40B4-BE49-F238E27FC236}">
                  <a16:creationId xmlns:a16="http://schemas.microsoft.com/office/drawing/2014/main" id="{6103914D-64FA-4A4E-BE37-F588D8A45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93" name="Rectangle 1581">
              <a:extLst>
                <a:ext uri="{FF2B5EF4-FFF2-40B4-BE49-F238E27FC236}">
                  <a16:creationId xmlns:a16="http://schemas.microsoft.com/office/drawing/2014/main" id="{03EBCE92-FDE9-47D5-B248-78454D043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94" name="Rectangle 1582">
              <a:extLst>
                <a:ext uri="{FF2B5EF4-FFF2-40B4-BE49-F238E27FC236}">
                  <a16:creationId xmlns:a16="http://schemas.microsoft.com/office/drawing/2014/main" id="{463F4A49-5A38-4C2F-B5FC-3DBEE120B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95" name="Rectangle 1583">
              <a:extLst>
                <a:ext uri="{FF2B5EF4-FFF2-40B4-BE49-F238E27FC236}">
                  <a16:creationId xmlns:a16="http://schemas.microsoft.com/office/drawing/2014/main" id="{D76894A0-408C-45AA-9E4C-374BA3B70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96" name="Rectangle 1584">
              <a:extLst>
                <a:ext uri="{FF2B5EF4-FFF2-40B4-BE49-F238E27FC236}">
                  <a16:creationId xmlns:a16="http://schemas.microsoft.com/office/drawing/2014/main" id="{6204CA6F-BAA3-4850-A794-6E64CC2F7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97" name="Rectangle 1585">
              <a:extLst>
                <a:ext uri="{FF2B5EF4-FFF2-40B4-BE49-F238E27FC236}">
                  <a16:creationId xmlns:a16="http://schemas.microsoft.com/office/drawing/2014/main" id="{5CD5B207-96C0-4B92-A367-E966B392B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98" name="Rectangle 1586">
              <a:extLst>
                <a:ext uri="{FF2B5EF4-FFF2-40B4-BE49-F238E27FC236}">
                  <a16:creationId xmlns:a16="http://schemas.microsoft.com/office/drawing/2014/main" id="{81920893-9B97-421B-AC62-F395FCE07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199" name="Rectangle 1587">
              <a:extLst>
                <a:ext uri="{FF2B5EF4-FFF2-40B4-BE49-F238E27FC236}">
                  <a16:creationId xmlns:a16="http://schemas.microsoft.com/office/drawing/2014/main" id="{FAB9EA38-9ECC-453E-ADB3-7712415B8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00" name="Rectangle 1588">
              <a:extLst>
                <a:ext uri="{FF2B5EF4-FFF2-40B4-BE49-F238E27FC236}">
                  <a16:creationId xmlns:a16="http://schemas.microsoft.com/office/drawing/2014/main" id="{D61F022E-6133-4661-9082-7B83B6576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01" name="Rectangle 1589">
              <a:extLst>
                <a:ext uri="{FF2B5EF4-FFF2-40B4-BE49-F238E27FC236}">
                  <a16:creationId xmlns:a16="http://schemas.microsoft.com/office/drawing/2014/main" id="{64DC82ED-2AEE-4DB3-A939-0862697A3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02" name="Rectangle 1590">
              <a:extLst>
                <a:ext uri="{FF2B5EF4-FFF2-40B4-BE49-F238E27FC236}">
                  <a16:creationId xmlns:a16="http://schemas.microsoft.com/office/drawing/2014/main" id="{81667889-859E-4D22-ACC0-340E9D5B1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03" name="Rectangle 1591">
              <a:extLst>
                <a:ext uri="{FF2B5EF4-FFF2-40B4-BE49-F238E27FC236}">
                  <a16:creationId xmlns:a16="http://schemas.microsoft.com/office/drawing/2014/main" id="{6AAA73A1-DE0A-4B51-946F-02BCB69DB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04" name="Rectangle 1592">
              <a:extLst>
                <a:ext uri="{FF2B5EF4-FFF2-40B4-BE49-F238E27FC236}">
                  <a16:creationId xmlns:a16="http://schemas.microsoft.com/office/drawing/2014/main" id="{70BAB684-A83A-4724-80A0-D92E485BF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05" name="Rectangle 1593">
              <a:extLst>
                <a:ext uri="{FF2B5EF4-FFF2-40B4-BE49-F238E27FC236}">
                  <a16:creationId xmlns:a16="http://schemas.microsoft.com/office/drawing/2014/main" id="{8BDF704D-339A-403C-A399-85F1D724C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06" name="Rectangle 1594">
              <a:extLst>
                <a:ext uri="{FF2B5EF4-FFF2-40B4-BE49-F238E27FC236}">
                  <a16:creationId xmlns:a16="http://schemas.microsoft.com/office/drawing/2014/main" id="{DE6D711D-31B4-4623-AC40-A0AD7C1F4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07" name="Rectangle 1595">
              <a:extLst>
                <a:ext uri="{FF2B5EF4-FFF2-40B4-BE49-F238E27FC236}">
                  <a16:creationId xmlns:a16="http://schemas.microsoft.com/office/drawing/2014/main" id="{80523672-36B6-4140-A7F3-8E10B2D27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08" name="Rectangle 1596">
              <a:extLst>
                <a:ext uri="{FF2B5EF4-FFF2-40B4-BE49-F238E27FC236}">
                  <a16:creationId xmlns:a16="http://schemas.microsoft.com/office/drawing/2014/main" id="{EA5074D7-1B99-46F7-8641-A8021B46A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09" name="Rectangle 1597">
              <a:extLst>
                <a:ext uri="{FF2B5EF4-FFF2-40B4-BE49-F238E27FC236}">
                  <a16:creationId xmlns:a16="http://schemas.microsoft.com/office/drawing/2014/main" id="{EC6B4541-D021-4F35-865B-8C84FB49C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10" name="Rectangle 1598">
              <a:extLst>
                <a:ext uri="{FF2B5EF4-FFF2-40B4-BE49-F238E27FC236}">
                  <a16:creationId xmlns:a16="http://schemas.microsoft.com/office/drawing/2014/main" id="{EF884EFB-30A5-462B-B6D4-8F02A224B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11" name="Rectangle 1599">
              <a:extLst>
                <a:ext uri="{FF2B5EF4-FFF2-40B4-BE49-F238E27FC236}">
                  <a16:creationId xmlns:a16="http://schemas.microsoft.com/office/drawing/2014/main" id="{939EC350-74C0-43C8-B5EC-B7CD78B3A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12" name="Rectangle 1600">
              <a:extLst>
                <a:ext uri="{FF2B5EF4-FFF2-40B4-BE49-F238E27FC236}">
                  <a16:creationId xmlns:a16="http://schemas.microsoft.com/office/drawing/2014/main" id="{B9CAC268-2F9C-4C4E-AC4A-0FB8E44CA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13" name="Rectangle 1601">
              <a:extLst>
                <a:ext uri="{FF2B5EF4-FFF2-40B4-BE49-F238E27FC236}">
                  <a16:creationId xmlns:a16="http://schemas.microsoft.com/office/drawing/2014/main" id="{FFD88666-1545-4E4D-89BF-B3702693E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14" name="Rectangle 1602">
              <a:extLst>
                <a:ext uri="{FF2B5EF4-FFF2-40B4-BE49-F238E27FC236}">
                  <a16:creationId xmlns:a16="http://schemas.microsoft.com/office/drawing/2014/main" id="{9BB94350-D52F-48F7-85C0-CEE73289F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15" name="Rectangle 1603">
              <a:extLst>
                <a:ext uri="{FF2B5EF4-FFF2-40B4-BE49-F238E27FC236}">
                  <a16:creationId xmlns:a16="http://schemas.microsoft.com/office/drawing/2014/main" id="{E4506772-A966-404C-9223-0DAE782E3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16" name="Rectangle 1604">
              <a:extLst>
                <a:ext uri="{FF2B5EF4-FFF2-40B4-BE49-F238E27FC236}">
                  <a16:creationId xmlns:a16="http://schemas.microsoft.com/office/drawing/2014/main" id="{0F870115-C66A-44B7-B0B7-EFCCE6EB9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17" name="Rectangle 1605">
              <a:extLst>
                <a:ext uri="{FF2B5EF4-FFF2-40B4-BE49-F238E27FC236}">
                  <a16:creationId xmlns:a16="http://schemas.microsoft.com/office/drawing/2014/main" id="{7448ECA5-8AD6-4958-95AC-EAE457556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18" name="Rectangle 1606">
              <a:extLst>
                <a:ext uri="{FF2B5EF4-FFF2-40B4-BE49-F238E27FC236}">
                  <a16:creationId xmlns:a16="http://schemas.microsoft.com/office/drawing/2014/main" id="{588E6D0F-8D11-4F51-8CC2-AFA4D35AA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19" name="Rectangle 1607">
              <a:extLst>
                <a:ext uri="{FF2B5EF4-FFF2-40B4-BE49-F238E27FC236}">
                  <a16:creationId xmlns:a16="http://schemas.microsoft.com/office/drawing/2014/main" id="{892D6050-AE27-4125-AA28-C36C1865E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20" name="Rectangle 1608">
              <a:extLst>
                <a:ext uri="{FF2B5EF4-FFF2-40B4-BE49-F238E27FC236}">
                  <a16:creationId xmlns:a16="http://schemas.microsoft.com/office/drawing/2014/main" id="{32BFE354-620D-42DB-A482-C5B67DD40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21" name="Rectangle 1609">
              <a:extLst>
                <a:ext uri="{FF2B5EF4-FFF2-40B4-BE49-F238E27FC236}">
                  <a16:creationId xmlns:a16="http://schemas.microsoft.com/office/drawing/2014/main" id="{5C509A11-A521-4AC2-AFC5-71004E4FD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22" name="Rectangle 1610">
              <a:extLst>
                <a:ext uri="{FF2B5EF4-FFF2-40B4-BE49-F238E27FC236}">
                  <a16:creationId xmlns:a16="http://schemas.microsoft.com/office/drawing/2014/main" id="{AFDC8EF6-1D72-4088-9631-93E18E8AC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223" name="Rectangle 1611">
              <a:extLst>
                <a:ext uri="{FF2B5EF4-FFF2-40B4-BE49-F238E27FC236}">
                  <a16:creationId xmlns:a16="http://schemas.microsoft.com/office/drawing/2014/main" id="{E23EA580-1E2A-4E51-B3F9-571962148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898" name="Group 1813">
            <a:extLst>
              <a:ext uri="{FF2B5EF4-FFF2-40B4-BE49-F238E27FC236}">
                <a16:creationId xmlns:a16="http://schemas.microsoft.com/office/drawing/2014/main" id="{14B41859-7A43-432F-9236-EB52C3562019}"/>
              </a:ext>
            </a:extLst>
          </p:cNvPr>
          <p:cNvGrpSpPr>
            <a:grpSpLocks/>
          </p:cNvGrpSpPr>
          <p:nvPr/>
        </p:nvGrpSpPr>
        <p:grpSpPr bwMode="auto">
          <a:xfrm>
            <a:off x="3996197" y="2430350"/>
            <a:ext cx="48735" cy="201294"/>
            <a:chOff x="1886" y="1147"/>
            <a:chExt cx="23" cy="95"/>
          </a:xfrm>
        </p:grpSpPr>
        <p:sp>
          <p:nvSpPr>
            <p:cNvPr id="7824" name="Rectangle 1613">
              <a:extLst>
                <a:ext uri="{FF2B5EF4-FFF2-40B4-BE49-F238E27FC236}">
                  <a16:creationId xmlns:a16="http://schemas.microsoft.com/office/drawing/2014/main" id="{E2E64D81-9BD4-4C66-9E60-195BF177D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25" name="Rectangle 1614">
              <a:extLst>
                <a:ext uri="{FF2B5EF4-FFF2-40B4-BE49-F238E27FC236}">
                  <a16:creationId xmlns:a16="http://schemas.microsoft.com/office/drawing/2014/main" id="{B3A7DE54-ED02-4F6F-A732-BA884FFD1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26" name="Rectangle 1615">
              <a:extLst>
                <a:ext uri="{FF2B5EF4-FFF2-40B4-BE49-F238E27FC236}">
                  <a16:creationId xmlns:a16="http://schemas.microsoft.com/office/drawing/2014/main" id="{61F2E763-A340-4491-A329-7EAD7A05D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27" name="Rectangle 1616">
              <a:extLst>
                <a:ext uri="{FF2B5EF4-FFF2-40B4-BE49-F238E27FC236}">
                  <a16:creationId xmlns:a16="http://schemas.microsoft.com/office/drawing/2014/main" id="{5A63C221-3832-4552-8529-9E5C24943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28" name="Rectangle 1617">
              <a:extLst>
                <a:ext uri="{FF2B5EF4-FFF2-40B4-BE49-F238E27FC236}">
                  <a16:creationId xmlns:a16="http://schemas.microsoft.com/office/drawing/2014/main" id="{CBC52932-562A-4980-94E6-7BE9E2F78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29" name="Rectangle 1618">
              <a:extLst>
                <a:ext uri="{FF2B5EF4-FFF2-40B4-BE49-F238E27FC236}">
                  <a16:creationId xmlns:a16="http://schemas.microsoft.com/office/drawing/2014/main" id="{849AFD24-561C-4711-90C4-14B586521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30" name="Rectangle 1619">
              <a:extLst>
                <a:ext uri="{FF2B5EF4-FFF2-40B4-BE49-F238E27FC236}">
                  <a16:creationId xmlns:a16="http://schemas.microsoft.com/office/drawing/2014/main" id="{583F31AE-9D51-4974-8DB8-882EE1EA2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31" name="Rectangle 1620">
              <a:extLst>
                <a:ext uri="{FF2B5EF4-FFF2-40B4-BE49-F238E27FC236}">
                  <a16:creationId xmlns:a16="http://schemas.microsoft.com/office/drawing/2014/main" id="{77ADEF56-07BA-47AF-BE59-0F82C2CF1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32" name="Rectangle 1621">
              <a:extLst>
                <a:ext uri="{FF2B5EF4-FFF2-40B4-BE49-F238E27FC236}">
                  <a16:creationId xmlns:a16="http://schemas.microsoft.com/office/drawing/2014/main" id="{1AA2ABF0-6A5B-422B-98FA-B23251DD5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33" name="Rectangle 1622">
              <a:extLst>
                <a:ext uri="{FF2B5EF4-FFF2-40B4-BE49-F238E27FC236}">
                  <a16:creationId xmlns:a16="http://schemas.microsoft.com/office/drawing/2014/main" id="{E3ED6799-4B30-4551-9E3D-E163E93A3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34" name="Rectangle 1623">
              <a:extLst>
                <a:ext uri="{FF2B5EF4-FFF2-40B4-BE49-F238E27FC236}">
                  <a16:creationId xmlns:a16="http://schemas.microsoft.com/office/drawing/2014/main" id="{045FDB47-EA47-4945-A07C-CFF9A9F3B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35" name="Rectangle 1624">
              <a:extLst>
                <a:ext uri="{FF2B5EF4-FFF2-40B4-BE49-F238E27FC236}">
                  <a16:creationId xmlns:a16="http://schemas.microsoft.com/office/drawing/2014/main" id="{CC8E450A-846F-46A7-8B0F-D5D594D8B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36" name="Rectangle 1625">
              <a:extLst>
                <a:ext uri="{FF2B5EF4-FFF2-40B4-BE49-F238E27FC236}">
                  <a16:creationId xmlns:a16="http://schemas.microsoft.com/office/drawing/2014/main" id="{23CC26C0-5AFF-4774-848C-DC64E98C7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37" name="Rectangle 1626">
              <a:extLst>
                <a:ext uri="{FF2B5EF4-FFF2-40B4-BE49-F238E27FC236}">
                  <a16:creationId xmlns:a16="http://schemas.microsoft.com/office/drawing/2014/main" id="{6FF82B4F-1AC0-45F4-8D9D-33F43D320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38" name="Rectangle 1627">
              <a:extLst>
                <a:ext uri="{FF2B5EF4-FFF2-40B4-BE49-F238E27FC236}">
                  <a16:creationId xmlns:a16="http://schemas.microsoft.com/office/drawing/2014/main" id="{3FA7A369-17E3-48E7-8258-2095EEB80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39" name="Rectangle 1628">
              <a:extLst>
                <a:ext uri="{FF2B5EF4-FFF2-40B4-BE49-F238E27FC236}">
                  <a16:creationId xmlns:a16="http://schemas.microsoft.com/office/drawing/2014/main" id="{E0357F56-6547-43BA-94CD-ACCF7503D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40" name="Rectangle 1629">
              <a:extLst>
                <a:ext uri="{FF2B5EF4-FFF2-40B4-BE49-F238E27FC236}">
                  <a16:creationId xmlns:a16="http://schemas.microsoft.com/office/drawing/2014/main" id="{D2EB1E2E-1CAE-4AB4-BFBB-717CE5C56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41" name="Rectangle 1630">
              <a:extLst>
                <a:ext uri="{FF2B5EF4-FFF2-40B4-BE49-F238E27FC236}">
                  <a16:creationId xmlns:a16="http://schemas.microsoft.com/office/drawing/2014/main" id="{1CB30EE9-3D6C-45CF-AF9E-D8D379CCF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42" name="Rectangle 1631">
              <a:extLst>
                <a:ext uri="{FF2B5EF4-FFF2-40B4-BE49-F238E27FC236}">
                  <a16:creationId xmlns:a16="http://schemas.microsoft.com/office/drawing/2014/main" id="{E2DC506E-5A51-4B85-B425-BC4D44374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43" name="Rectangle 1632">
              <a:extLst>
                <a:ext uri="{FF2B5EF4-FFF2-40B4-BE49-F238E27FC236}">
                  <a16:creationId xmlns:a16="http://schemas.microsoft.com/office/drawing/2014/main" id="{83BCAC93-18AF-4E92-9875-290017AC7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44" name="Rectangle 1633">
              <a:extLst>
                <a:ext uri="{FF2B5EF4-FFF2-40B4-BE49-F238E27FC236}">
                  <a16:creationId xmlns:a16="http://schemas.microsoft.com/office/drawing/2014/main" id="{14190BD7-4C81-4358-9ADD-B8CF4B732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45" name="Rectangle 1634">
              <a:extLst>
                <a:ext uri="{FF2B5EF4-FFF2-40B4-BE49-F238E27FC236}">
                  <a16:creationId xmlns:a16="http://schemas.microsoft.com/office/drawing/2014/main" id="{9DF4F446-5839-4BAA-93F3-D2063FD0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46" name="Rectangle 1635">
              <a:extLst>
                <a:ext uri="{FF2B5EF4-FFF2-40B4-BE49-F238E27FC236}">
                  <a16:creationId xmlns:a16="http://schemas.microsoft.com/office/drawing/2014/main" id="{AAFD8586-E104-4D20-891B-F0774B8C1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47" name="Rectangle 1636">
              <a:extLst>
                <a:ext uri="{FF2B5EF4-FFF2-40B4-BE49-F238E27FC236}">
                  <a16:creationId xmlns:a16="http://schemas.microsoft.com/office/drawing/2014/main" id="{AC784E0C-AAD5-4341-8DBB-B3616CA3E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48" name="Rectangle 1637">
              <a:extLst>
                <a:ext uri="{FF2B5EF4-FFF2-40B4-BE49-F238E27FC236}">
                  <a16:creationId xmlns:a16="http://schemas.microsoft.com/office/drawing/2014/main" id="{1CFB75BB-D3FD-40A0-B214-5FCDA7506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49" name="Rectangle 1638">
              <a:extLst>
                <a:ext uri="{FF2B5EF4-FFF2-40B4-BE49-F238E27FC236}">
                  <a16:creationId xmlns:a16="http://schemas.microsoft.com/office/drawing/2014/main" id="{4E8E1A0B-5005-4012-ADD1-6857A2868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50" name="Rectangle 1639">
              <a:extLst>
                <a:ext uri="{FF2B5EF4-FFF2-40B4-BE49-F238E27FC236}">
                  <a16:creationId xmlns:a16="http://schemas.microsoft.com/office/drawing/2014/main" id="{B6239688-F5E9-4480-A708-0AD288873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51" name="Rectangle 1640">
              <a:extLst>
                <a:ext uri="{FF2B5EF4-FFF2-40B4-BE49-F238E27FC236}">
                  <a16:creationId xmlns:a16="http://schemas.microsoft.com/office/drawing/2014/main" id="{B53F53DA-92D6-48AB-9908-F2A5FD82E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52" name="Rectangle 1641">
              <a:extLst>
                <a:ext uri="{FF2B5EF4-FFF2-40B4-BE49-F238E27FC236}">
                  <a16:creationId xmlns:a16="http://schemas.microsoft.com/office/drawing/2014/main" id="{E739A792-D683-4CAD-A904-78790FDBD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53" name="Rectangle 1642">
              <a:extLst>
                <a:ext uri="{FF2B5EF4-FFF2-40B4-BE49-F238E27FC236}">
                  <a16:creationId xmlns:a16="http://schemas.microsoft.com/office/drawing/2014/main" id="{826D93E9-86BC-465A-8E5B-B48C7C058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54" name="Rectangle 1643">
              <a:extLst>
                <a:ext uri="{FF2B5EF4-FFF2-40B4-BE49-F238E27FC236}">
                  <a16:creationId xmlns:a16="http://schemas.microsoft.com/office/drawing/2014/main" id="{49D5E958-102C-478E-A28B-55BC18E29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55" name="Rectangle 1644">
              <a:extLst>
                <a:ext uri="{FF2B5EF4-FFF2-40B4-BE49-F238E27FC236}">
                  <a16:creationId xmlns:a16="http://schemas.microsoft.com/office/drawing/2014/main" id="{F1A106A5-2FA1-4587-8833-FCB59D9B1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56" name="Rectangle 1645">
              <a:extLst>
                <a:ext uri="{FF2B5EF4-FFF2-40B4-BE49-F238E27FC236}">
                  <a16:creationId xmlns:a16="http://schemas.microsoft.com/office/drawing/2014/main" id="{47ECAB49-33D4-45C3-BC4C-39599856C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57" name="Rectangle 1646">
              <a:extLst>
                <a:ext uri="{FF2B5EF4-FFF2-40B4-BE49-F238E27FC236}">
                  <a16:creationId xmlns:a16="http://schemas.microsoft.com/office/drawing/2014/main" id="{11641717-C475-4759-968C-65F30AE48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58" name="Rectangle 1647">
              <a:extLst>
                <a:ext uri="{FF2B5EF4-FFF2-40B4-BE49-F238E27FC236}">
                  <a16:creationId xmlns:a16="http://schemas.microsoft.com/office/drawing/2014/main" id="{35A8B0AD-ED83-4132-B6D3-A351592E7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3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59" name="Rectangle 1648">
              <a:extLst>
                <a:ext uri="{FF2B5EF4-FFF2-40B4-BE49-F238E27FC236}">
                  <a16:creationId xmlns:a16="http://schemas.microsoft.com/office/drawing/2014/main" id="{211B6A8E-E922-4376-A1A8-2BC97BBCA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60" name="Rectangle 1649">
              <a:extLst>
                <a:ext uri="{FF2B5EF4-FFF2-40B4-BE49-F238E27FC236}">
                  <a16:creationId xmlns:a16="http://schemas.microsoft.com/office/drawing/2014/main" id="{8E6F70BC-ED97-4FEA-B1C3-8BFE3E592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61" name="Rectangle 1650">
              <a:extLst>
                <a:ext uri="{FF2B5EF4-FFF2-40B4-BE49-F238E27FC236}">
                  <a16:creationId xmlns:a16="http://schemas.microsoft.com/office/drawing/2014/main" id="{37BCC830-D4D9-40D9-89AD-946318231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62" name="Rectangle 1651">
              <a:extLst>
                <a:ext uri="{FF2B5EF4-FFF2-40B4-BE49-F238E27FC236}">
                  <a16:creationId xmlns:a16="http://schemas.microsoft.com/office/drawing/2014/main" id="{9D9D01C3-FEC3-4F36-B632-EB159B1BB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63" name="Rectangle 1652">
              <a:extLst>
                <a:ext uri="{FF2B5EF4-FFF2-40B4-BE49-F238E27FC236}">
                  <a16:creationId xmlns:a16="http://schemas.microsoft.com/office/drawing/2014/main" id="{8DD77F37-FB21-4118-96E3-6E353491B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64" name="Rectangle 1653">
              <a:extLst>
                <a:ext uri="{FF2B5EF4-FFF2-40B4-BE49-F238E27FC236}">
                  <a16:creationId xmlns:a16="http://schemas.microsoft.com/office/drawing/2014/main" id="{3F98867B-10D1-4DCE-907D-2091ABE0F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65" name="Rectangle 1654">
              <a:extLst>
                <a:ext uri="{FF2B5EF4-FFF2-40B4-BE49-F238E27FC236}">
                  <a16:creationId xmlns:a16="http://schemas.microsoft.com/office/drawing/2014/main" id="{D2C8DA74-FD56-43DD-A231-C153FAB1B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66" name="Rectangle 1655">
              <a:extLst>
                <a:ext uri="{FF2B5EF4-FFF2-40B4-BE49-F238E27FC236}">
                  <a16:creationId xmlns:a16="http://schemas.microsoft.com/office/drawing/2014/main" id="{DC04A2AE-66ED-486C-8140-EC5B0DCAE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67" name="Rectangle 1656">
              <a:extLst>
                <a:ext uri="{FF2B5EF4-FFF2-40B4-BE49-F238E27FC236}">
                  <a16:creationId xmlns:a16="http://schemas.microsoft.com/office/drawing/2014/main" id="{D20B7D8F-566B-4980-97EA-EE8BBC536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68" name="Rectangle 1657">
              <a:extLst>
                <a:ext uri="{FF2B5EF4-FFF2-40B4-BE49-F238E27FC236}">
                  <a16:creationId xmlns:a16="http://schemas.microsoft.com/office/drawing/2014/main" id="{69192BF0-42E6-4278-A70A-A19023FD5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69" name="Rectangle 1658">
              <a:extLst>
                <a:ext uri="{FF2B5EF4-FFF2-40B4-BE49-F238E27FC236}">
                  <a16:creationId xmlns:a16="http://schemas.microsoft.com/office/drawing/2014/main" id="{D3B9E030-CEC6-452A-B627-7429F5253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70" name="Rectangle 1659">
              <a:extLst>
                <a:ext uri="{FF2B5EF4-FFF2-40B4-BE49-F238E27FC236}">
                  <a16:creationId xmlns:a16="http://schemas.microsoft.com/office/drawing/2014/main" id="{F63DA460-6ED3-4640-A725-B8988785E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71" name="Rectangle 1660">
              <a:extLst>
                <a:ext uri="{FF2B5EF4-FFF2-40B4-BE49-F238E27FC236}">
                  <a16:creationId xmlns:a16="http://schemas.microsoft.com/office/drawing/2014/main" id="{88932278-D7D1-4982-88AA-D3B4357ED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72" name="Rectangle 1661">
              <a:extLst>
                <a:ext uri="{FF2B5EF4-FFF2-40B4-BE49-F238E27FC236}">
                  <a16:creationId xmlns:a16="http://schemas.microsoft.com/office/drawing/2014/main" id="{FD35DC92-EC79-4971-A1FC-A327CD1D0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73" name="Rectangle 1662">
              <a:extLst>
                <a:ext uri="{FF2B5EF4-FFF2-40B4-BE49-F238E27FC236}">
                  <a16:creationId xmlns:a16="http://schemas.microsoft.com/office/drawing/2014/main" id="{E224A70C-B652-4AD5-AEEB-999E7D21E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74" name="Rectangle 1663">
              <a:extLst>
                <a:ext uri="{FF2B5EF4-FFF2-40B4-BE49-F238E27FC236}">
                  <a16:creationId xmlns:a16="http://schemas.microsoft.com/office/drawing/2014/main" id="{24393FA1-E62D-4A7D-853D-D31EEF8A2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75" name="Rectangle 1664">
              <a:extLst>
                <a:ext uri="{FF2B5EF4-FFF2-40B4-BE49-F238E27FC236}">
                  <a16:creationId xmlns:a16="http://schemas.microsoft.com/office/drawing/2014/main" id="{1CD9116F-98DD-46CE-98EC-1459DDEAC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76" name="Rectangle 1665">
              <a:extLst>
                <a:ext uri="{FF2B5EF4-FFF2-40B4-BE49-F238E27FC236}">
                  <a16:creationId xmlns:a16="http://schemas.microsoft.com/office/drawing/2014/main" id="{96487BAE-62D0-4FDD-A80C-89E26F8BE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77" name="Rectangle 1666">
              <a:extLst>
                <a:ext uri="{FF2B5EF4-FFF2-40B4-BE49-F238E27FC236}">
                  <a16:creationId xmlns:a16="http://schemas.microsoft.com/office/drawing/2014/main" id="{7157C426-C3C2-4FB1-8C69-EB48C9AEC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78" name="Rectangle 1667">
              <a:extLst>
                <a:ext uri="{FF2B5EF4-FFF2-40B4-BE49-F238E27FC236}">
                  <a16:creationId xmlns:a16="http://schemas.microsoft.com/office/drawing/2014/main" id="{F96FBF53-7173-446F-AB24-5FDDC5C40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79" name="Rectangle 1668">
              <a:extLst>
                <a:ext uri="{FF2B5EF4-FFF2-40B4-BE49-F238E27FC236}">
                  <a16:creationId xmlns:a16="http://schemas.microsoft.com/office/drawing/2014/main" id="{090939E7-9899-48A9-BE41-9291DF132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80" name="Rectangle 1669">
              <a:extLst>
                <a:ext uri="{FF2B5EF4-FFF2-40B4-BE49-F238E27FC236}">
                  <a16:creationId xmlns:a16="http://schemas.microsoft.com/office/drawing/2014/main" id="{6883A6F5-0915-47EC-A23D-F645B2BBB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81" name="Rectangle 1670">
              <a:extLst>
                <a:ext uri="{FF2B5EF4-FFF2-40B4-BE49-F238E27FC236}">
                  <a16:creationId xmlns:a16="http://schemas.microsoft.com/office/drawing/2014/main" id="{9E3C5F78-8184-4EC1-8870-D5D108F60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82" name="Rectangle 1671">
              <a:extLst>
                <a:ext uri="{FF2B5EF4-FFF2-40B4-BE49-F238E27FC236}">
                  <a16:creationId xmlns:a16="http://schemas.microsoft.com/office/drawing/2014/main" id="{C6F9B292-DDBF-43E6-9CC0-B99503024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83" name="Rectangle 1672">
              <a:extLst>
                <a:ext uri="{FF2B5EF4-FFF2-40B4-BE49-F238E27FC236}">
                  <a16:creationId xmlns:a16="http://schemas.microsoft.com/office/drawing/2014/main" id="{7D20B099-27C4-4551-A2E6-E6C819A80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84" name="Rectangle 1673">
              <a:extLst>
                <a:ext uri="{FF2B5EF4-FFF2-40B4-BE49-F238E27FC236}">
                  <a16:creationId xmlns:a16="http://schemas.microsoft.com/office/drawing/2014/main" id="{1AD18CDE-C2C2-46E8-8BC9-5F4475F2C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85" name="Rectangle 1674">
              <a:extLst>
                <a:ext uri="{FF2B5EF4-FFF2-40B4-BE49-F238E27FC236}">
                  <a16:creationId xmlns:a16="http://schemas.microsoft.com/office/drawing/2014/main" id="{E93F5C97-D4DC-4128-8AFF-C3A877D07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86" name="Rectangle 1675">
              <a:extLst>
                <a:ext uri="{FF2B5EF4-FFF2-40B4-BE49-F238E27FC236}">
                  <a16:creationId xmlns:a16="http://schemas.microsoft.com/office/drawing/2014/main" id="{1CDE724A-CAAD-4850-968A-2147E624C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87" name="Rectangle 1676">
              <a:extLst>
                <a:ext uri="{FF2B5EF4-FFF2-40B4-BE49-F238E27FC236}">
                  <a16:creationId xmlns:a16="http://schemas.microsoft.com/office/drawing/2014/main" id="{B952202D-79CF-4E4A-ADB1-340AF3658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88" name="Rectangle 1677">
              <a:extLst>
                <a:ext uri="{FF2B5EF4-FFF2-40B4-BE49-F238E27FC236}">
                  <a16:creationId xmlns:a16="http://schemas.microsoft.com/office/drawing/2014/main" id="{06658B47-AA75-48E2-9BD2-FDB98047E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89" name="Rectangle 1678">
              <a:extLst>
                <a:ext uri="{FF2B5EF4-FFF2-40B4-BE49-F238E27FC236}">
                  <a16:creationId xmlns:a16="http://schemas.microsoft.com/office/drawing/2014/main" id="{6827D5F5-38A2-4348-98C8-C43F77F9C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90" name="Rectangle 1679">
              <a:extLst>
                <a:ext uri="{FF2B5EF4-FFF2-40B4-BE49-F238E27FC236}">
                  <a16:creationId xmlns:a16="http://schemas.microsoft.com/office/drawing/2014/main" id="{0D324E24-10E0-4BA0-823A-292AC506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91" name="Rectangle 1680">
              <a:extLst>
                <a:ext uri="{FF2B5EF4-FFF2-40B4-BE49-F238E27FC236}">
                  <a16:creationId xmlns:a16="http://schemas.microsoft.com/office/drawing/2014/main" id="{B79BCB92-BC55-434C-98C2-478AE69BF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92" name="Rectangle 1681">
              <a:extLst>
                <a:ext uri="{FF2B5EF4-FFF2-40B4-BE49-F238E27FC236}">
                  <a16:creationId xmlns:a16="http://schemas.microsoft.com/office/drawing/2014/main" id="{EFFA7E1B-7AF9-42EA-A42F-7B911B35A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93" name="Rectangle 1682">
              <a:extLst>
                <a:ext uri="{FF2B5EF4-FFF2-40B4-BE49-F238E27FC236}">
                  <a16:creationId xmlns:a16="http://schemas.microsoft.com/office/drawing/2014/main" id="{7683CEB4-441C-47E2-AADB-C6B433B7D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94" name="Rectangle 1683">
              <a:extLst>
                <a:ext uri="{FF2B5EF4-FFF2-40B4-BE49-F238E27FC236}">
                  <a16:creationId xmlns:a16="http://schemas.microsoft.com/office/drawing/2014/main" id="{0E978759-2EA7-45B3-B9B7-146166F55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95" name="Rectangle 1684">
              <a:extLst>
                <a:ext uri="{FF2B5EF4-FFF2-40B4-BE49-F238E27FC236}">
                  <a16:creationId xmlns:a16="http://schemas.microsoft.com/office/drawing/2014/main" id="{B51AF2C3-C75F-4361-BA0E-1DE1E0B4A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96" name="Rectangle 1685">
              <a:extLst>
                <a:ext uri="{FF2B5EF4-FFF2-40B4-BE49-F238E27FC236}">
                  <a16:creationId xmlns:a16="http://schemas.microsoft.com/office/drawing/2014/main" id="{E719671B-48A7-45E1-9119-099280187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97" name="Rectangle 1686">
              <a:extLst>
                <a:ext uri="{FF2B5EF4-FFF2-40B4-BE49-F238E27FC236}">
                  <a16:creationId xmlns:a16="http://schemas.microsoft.com/office/drawing/2014/main" id="{0D79D45C-8C40-428F-B8D9-D90CAD09C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98" name="Rectangle 1687">
              <a:extLst>
                <a:ext uri="{FF2B5EF4-FFF2-40B4-BE49-F238E27FC236}">
                  <a16:creationId xmlns:a16="http://schemas.microsoft.com/office/drawing/2014/main" id="{C1F680A8-686F-471B-B614-8E3D7A2A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99" name="Rectangle 1688">
              <a:extLst>
                <a:ext uri="{FF2B5EF4-FFF2-40B4-BE49-F238E27FC236}">
                  <a16:creationId xmlns:a16="http://schemas.microsoft.com/office/drawing/2014/main" id="{3095C856-9626-481E-8370-1C2380DD1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00" name="Rectangle 1689">
              <a:extLst>
                <a:ext uri="{FF2B5EF4-FFF2-40B4-BE49-F238E27FC236}">
                  <a16:creationId xmlns:a16="http://schemas.microsoft.com/office/drawing/2014/main" id="{761363C2-0412-432A-9DF7-D29B31524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01" name="Rectangle 1690">
              <a:extLst>
                <a:ext uri="{FF2B5EF4-FFF2-40B4-BE49-F238E27FC236}">
                  <a16:creationId xmlns:a16="http://schemas.microsoft.com/office/drawing/2014/main" id="{E337BD29-55C9-4E4A-94F2-87B77D30B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02" name="Rectangle 1691">
              <a:extLst>
                <a:ext uri="{FF2B5EF4-FFF2-40B4-BE49-F238E27FC236}">
                  <a16:creationId xmlns:a16="http://schemas.microsoft.com/office/drawing/2014/main" id="{AD963B3C-6722-4718-83A9-F5C4F35B2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03" name="Rectangle 1692">
              <a:extLst>
                <a:ext uri="{FF2B5EF4-FFF2-40B4-BE49-F238E27FC236}">
                  <a16:creationId xmlns:a16="http://schemas.microsoft.com/office/drawing/2014/main" id="{A4CC939B-DD34-4A5B-A216-7A0A25452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04" name="Rectangle 1693">
              <a:extLst>
                <a:ext uri="{FF2B5EF4-FFF2-40B4-BE49-F238E27FC236}">
                  <a16:creationId xmlns:a16="http://schemas.microsoft.com/office/drawing/2014/main" id="{934B066D-1A8A-471A-A830-8E4F4F6E6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05" name="Rectangle 1694">
              <a:extLst>
                <a:ext uri="{FF2B5EF4-FFF2-40B4-BE49-F238E27FC236}">
                  <a16:creationId xmlns:a16="http://schemas.microsoft.com/office/drawing/2014/main" id="{152B5FE1-4B9D-4C4E-B097-F9D2B450A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06" name="Rectangle 1695">
              <a:extLst>
                <a:ext uri="{FF2B5EF4-FFF2-40B4-BE49-F238E27FC236}">
                  <a16:creationId xmlns:a16="http://schemas.microsoft.com/office/drawing/2014/main" id="{0BFF6E71-B66F-4251-89DA-51D7EE9DE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07" name="Rectangle 1696">
              <a:extLst>
                <a:ext uri="{FF2B5EF4-FFF2-40B4-BE49-F238E27FC236}">
                  <a16:creationId xmlns:a16="http://schemas.microsoft.com/office/drawing/2014/main" id="{4CD9AF2D-E1FF-44FC-88E4-47D48D8F6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08" name="Rectangle 1697">
              <a:extLst>
                <a:ext uri="{FF2B5EF4-FFF2-40B4-BE49-F238E27FC236}">
                  <a16:creationId xmlns:a16="http://schemas.microsoft.com/office/drawing/2014/main" id="{DA5B70A0-1121-4F87-BF1D-7AE062812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09" name="Rectangle 1698">
              <a:extLst>
                <a:ext uri="{FF2B5EF4-FFF2-40B4-BE49-F238E27FC236}">
                  <a16:creationId xmlns:a16="http://schemas.microsoft.com/office/drawing/2014/main" id="{CDBBFBF6-4524-4A4A-A3C3-E3C5E785D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10" name="Rectangle 1699">
              <a:extLst>
                <a:ext uri="{FF2B5EF4-FFF2-40B4-BE49-F238E27FC236}">
                  <a16:creationId xmlns:a16="http://schemas.microsoft.com/office/drawing/2014/main" id="{F40FFD59-3163-4F73-A82A-0A024FBB4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11" name="Rectangle 1700">
              <a:extLst>
                <a:ext uri="{FF2B5EF4-FFF2-40B4-BE49-F238E27FC236}">
                  <a16:creationId xmlns:a16="http://schemas.microsoft.com/office/drawing/2014/main" id="{B83D7F74-B42C-4BED-99BC-10F5CA223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12" name="Rectangle 1701">
              <a:extLst>
                <a:ext uri="{FF2B5EF4-FFF2-40B4-BE49-F238E27FC236}">
                  <a16:creationId xmlns:a16="http://schemas.microsoft.com/office/drawing/2014/main" id="{5C9D450D-1128-4A59-86BA-52698DCBC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13" name="Rectangle 1702">
              <a:extLst>
                <a:ext uri="{FF2B5EF4-FFF2-40B4-BE49-F238E27FC236}">
                  <a16:creationId xmlns:a16="http://schemas.microsoft.com/office/drawing/2014/main" id="{835045C4-7E00-4105-BCE6-2E711741D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14" name="Rectangle 1703">
              <a:extLst>
                <a:ext uri="{FF2B5EF4-FFF2-40B4-BE49-F238E27FC236}">
                  <a16:creationId xmlns:a16="http://schemas.microsoft.com/office/drawing/2014/main" id="{D18BDC1F-12DE-41D1-89B5-E79919CB0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15" name="Rectangle 1704">
              <a:extLst>
                <a:ext uri="{FF2B5EF4-FFF2-40B4-BE49-F238E27FC236}">
                  <a16:creationId xmlns:a16="http://schemas.microsoft.com/office/drawing/2014/main" id="{345E7247-3A96-4DDE-B35D-6863F30BE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16" name="Rectangle 1705">
              <a:extLst>
                <a:ext uri="{FF2B5EF4-FFF2-40B4-BE49-F238E27FC236}">
                  <a16:creationId xmlns:a16="http://schemas.microsoft.com/office/drawing/2014/main" id="{66B0A9C3-E8E1-4B9D-B629-7A096E731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17" name="Rectangle 1706">
              <a:extLst>
                <a:ext uri="{FF2B5EF4-FFF2-40B4-BE49-F238E27FC236}">
                  <a16:creationId xmlns:a16="http://schemas.microsoft.com/office/drawing/2014/main" id="{CF9B8884-ED00-4D17-B3F1-105E7BDED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18" name="Rectangle 1707">
              <a:extLst>
                <a:ext uri="{FF2B5EF4-FFF2-40B4-BE49-F238E27FC236}">
                  <a16:creationId xmlns:a16="http://schemas.microsoft.com/office/drawing/2014/main" id="{7CBA7BE3-95E6-43B9-9A0A-9A09D6C7D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19" name="Rectangle 1708">
              <a:extLst>
                <a:ext uri="{FF2B5EF4-FFF2-40B4-BE49-F238E27FC236}">
                  <a16:creationId xmlns:a16="http://schemas.microsoft.com/office/drawing/2014/main" id="{49C1BF37-DDDB-49FE-9864-399973F34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20" name="Rectangle 1709">
              <a:extLst>
                <a:ext uri="{FF2B5EF4-FFF2-40B4-BE49-F238E27FC236}">
                  <a16:creationId xmlns:a16="http://schemas.microsoft.com/office/drawing/2014/main" id="{78504976-3188-4426-B9FE-3CDC08390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21" name="Rectangle 1710">
              <a:extLst>
                <a:ext uri="{FF2B5EF4-FFF2-40B4-BE49-F238E27FC236}">
                  <a16:creationId xmlns:a16="http://schemas.microsoft.com/office/drawing/2014/main" id="{336BA739-FB89-453E-B325-621A615C3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22" name="Rectangle 1711">
              <a:extLst>
                <a:ext uri="{FF2B5EF4-FFF2-40B4-BE49-F238E27FC236}">
                  <a16:creationId xmlns:a16="http://schemas.microsoft.com/office/drawing/2014/main" id="{4EF67893-84B5-4401-9A6E-C9A3BED65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23" name="Rectangle 1712">
              <a:extLst>
                <a:ext uri="{FF2B5EF4-FFF2-40B4-BE49-F238E27FC236}">
                  <a16:creationId xmlns:a16="http://schemas.microsoft.com/office/drawing/2014/main" id="{4496A856-1AF3-43D4-AFD7-F025F6399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24" name="Rectangle 1713">
              <a:extLst>
                <a:ext uri="{FF2B5EF4-FFF2-40B4-BE49-F238E27FC236}">
                  <a16:creationId xmlns:a16="http://schemas.microsoft.com/office/drawing/2014/main" id="{80104BF9-B07C-4B9F-ADB2-16BC3F524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25" name="Rectangle 1714">
              <a:extLst>
                <a:ext uri="{FF2B5EF4-FFF2-40B4-BE49-F238E27FC236}">
                  <a16:creationId xmlns:a16="http://schemas.microsoft.com/office/drawing/2014/main" id="{2B96D0DB-C34D-4746-A691-CBEE161C9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26" name="Rectangle 1715">
              <a:extLst>
                <a:ext uri="{FF2B5EF4-FFF2-40B4-BE49-F238E27FC236}">
                  <a16:creationId xmlns:a16="http://schemas.microsoft.com/office/drawing/2014/main" id="{1A383B57-8B02-4A0F-BBCD-608CE0EF2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27" name="Rectangle 1716">
              <a:extLst>
                <a:ext uri="{FF2B5EF4-FFF2-40B4-BE49-F238E27FC236}">
                  <a16:creationId xmlns:a16="http://schemas.microsoft.com/office/drawing/2014/main" id="{9198E6F3-1788-4EE7-8E88-3967F7CB2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28" name="Rectangle 1717">
              <a:extLst>
                <a:ext uri="{FF2B5EF4-FFF2-40B4-BE49-F238E27FC236}">
                  <a16:creationId xmlns:a16="http://schemas.microsoft.com/office/drawing/2014/main" id="{F8D6C8A9-B849-4858-9B48-83E7C3ADA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29" name="Rectangle 1718">
              <a:extLst>
                <a:ext uri="{FF2B5EF4-FFF2-40B4-BE49-F238E27FC236}">
                  <a16:creationId xmlns:a16="http://schemas.microsoft.com/office/drawing/2014/main" id="{2B2310D9-F34C-435A-902B-2D67E17CE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30" name="Rectangle 1719">
              <a:extLst>
                <a:ext uri="{FF2B5EF4-FFF2-40B4-BE49-F238E27FC236}">
                  <a16:creationId xmlns:a16="http://schemas.microsoft.com/office/drawing/2014/main" id="{738B3CC0-AED2-4FD5-9488-7C1D6E2DC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31" name="Rectangle 1720">
              <a:extLst>
                <a:ext uri="{FF2B5EF4-FFF2-40B4-BE49-F238E27FC236}">
                  <a16:creationId xmlns:a16="http://schemas.microsoft.com/office/drawing/2014/main" id="{C4B492F0-873E-4B7F-89A6-646D360C1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32" name="Rectangle 1721">
              <a:extLst>
                <a:ext uri="{FF2B5EF4-FFF2-40B4-BE49-F238E27FC236}">
                  <a16:creationId xmlns:a16="http://schemas.microsoft.com/office/drawing/2014/main" id="{6157DB75-9E61-4627-9F94-7303D9BB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33" name="Rectangle 1722">
              <a:extLst>
                <a:ext uri="{FF2B5EF4-FFF2-40B4-BE49-F238E27FC236}">
                  <a16:creationId xmlns:a16="http://schemas.microsoft.com/office/drawing/2014/main" id="{9F95173F-05BE-40D3-80CA-AE8586602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34" name="Rectangle 1723">
              <a:extLst>
                <a:ext uri="{FF2B5EF4-FFF2-40B4-BE49-F238E27FC236}">
                  <a16:creationId xmlns:a16="http://schemas.microsoft.com/office/drawing/2014/main" id="{66FB0564-9F71-4100-AA81-8588B34F5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35" name="Rectangle 1724">
              <a:extLst>
                <a:ext uri="{FF2B5EF4-FFF2-40B4-BE49-F238E27FC236}">
                  <a16:creationId xmlns:a16="http://schemas.microsoft.com/office/drawing/2014/main" id="{AE260649-D797-4D53-9145-56F4E776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36" name="Rectangle 1725">
              <a:extLst>
                <a:ext uri="{FF2B5EF4-FFF2-40B4-BE49-F238E27FC236}">
                  <a16:creationId xmlns:a16="http://schemas.microsoft.com/office/drawing/2014/main" id="{9966D8B1-7C66-4C65-A73C-E1E85C140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37" name="Rectangle 1726">
              <a:extLst>
                <a:ext uri="{FF2B5EF4-FFF2-40B4-BE49-F238E27FC236}">
                  <a16:creationId xmlns:a16="http://schemas.microsoft.com/office/drawing/2014/main" id="{306AA018-679E-45BE-B92D-E79F4E2CF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38" name="Rectangle 1727">
              <a:extLst>
                <a:ext uri="{FF2B5EF4-FFF2-40B4-BE49-F238E27FC236}">
                  <a16:creationId xmlns:a16="http://schemas.microsoft.com/office/drawing/2014/main" id="{E595A816-A69B-41B5-A522-1BB4CC9A7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39" name="Rectangle 1728">
              <a:extLst>
                <a:ext uri="{FF2B5EF4-FFF2-40B4-BE49-F238E27FC236}">
                  <a16:creationId xmlns:a16="http://schemas.microsoft.com/office/drawing/2014/main" id="{2AD75B00-4796-4F08-A42F-D2D64EFF7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40" name="Rectangle 1729">
              <a:extLst>
                <a:ext uri="{FF2B5EF4-FFF2-40B4-BE49-F238E27FC236}">
                  <a16:creationId xmlns:a16="http://schemas.microsoft.com/office/drawing/2014/main" id="{A049E570-90C9-495F-BF7B-C3583F9A6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41" name="Rectangle 1730">
              <a:extLst>
                <a:ext uri="{FF2B5EF4-FFF2-40B4-BE49-F238E27FC236}">
                  <a16:creationId xmlns:a16="http://schemas.microsoft.com/office/drawing/2014/main" id="{6A083559-D044-409F-96FC-340648499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42" name="Rectangle 1731">
              <a:extLst>
                <a:ext uri="{FF2B5EF4-FFF2-40B4-BE49-F238E27FC236}">
                  <a16:creationId xmlns:a16="http://schemas.microsoft.com/office/drawing/2014/main" id="{841D115B-E2FC-4F00-AD50-9F453B014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43" name="Rectangle 1732">
              <a:extLst>
                <a:ext uri="{FF2B5EF4-FFF2-40B4-BE49-F238E27FC236}">
                  <a16:creationId xmlns:a16="http://schemas.microsoft.com/office/drawing/2014/main" id="{6DB5E3E5-E9B6-4764-9319-DE4F8726A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44" name="Rectangle 1733">
              <a:extLst>
                <a:ext uri="{FF2B5EF4-FFF2-40B4-BE49-F238E27FC236}">
                  <a16:creationId xmlns:a16="http://schemas.microsoft.com/office/drawing/2014/main" id="{763EA863-AEA7-4E3A-BBD2-708C5AD90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45" name="Rectangle 1734">
              <a:extLst>
                <a:ext uri="{FF2B5EF4-FFF2-40B4-BE49-F238E27FC236}">
                  <a16:creationId xmlns:a16="http://schemas.microsoft.com/office/drawing/2014/main" id="{01BA50CF-8ECB-4F84-9947-9F1CE7107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46" name="Rectangle 1735">
              <a:extLst>
                <a:ext uri="{FF2B5EF4-FFF2-40B4-BE49-F238E27FC236}">
                  <a16:creationId xmlns:a16="http://schemas.microsoft.com/office/drawing/2014/main" id="{0AB4A48A-33C3-4FEA-99F3-87175BC98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47" name="Rectangle 1736">
              <a:extLst>
                <a:ext uri="{FF2B5EF4-FFF2-40B4-BE49-F238E27FC236}">
                  <a16:creationId xmlns:a16="http://schemas.microsoft.com/office/drawing/2014/main" id="{8FA6A489-C6F2-44EA-95A7-023DD65C5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48" name="Rectangle 1737">
              <a:extLst>
                <a:ext uri="{FF2B5EF4-FFF2-40B4-BE49-F238E27FC236}">
                  <a16:creationId xmlns:a16="http://schemas.microsoft.com/office/drawing/2014/main" id="{89361E4A-071E-427B-AE71-B42260E17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49" name="Rectangle 1738">
              <a:extLst>
                <a:ext uri="{FF2B5EF4-FFF2-40B4-BE49-F238E27FC236}">
                  <a16:creationId xmlns:a16="http://schemas.microsoft.com/office/drawing/2014/main" id="{804E4A9B-0507-49A1-B386-DAF979FAD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50" name="Rectangle 1739">
              <a:extLst>
                <a:ext uri="{FF2B5EF4-FFF2-40B4-BE49-F238E27FC236}">
                  <a16:creationId xmlns:a16="http://schemas.microsoft.com/office/drawing/2014/main" id="{B0FB9C5A-33E9-4FF7-97D9-5CDC1CF03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51" name="Rectangle 1740">
              <a:extLst>
                <a:ext uri="{FF2B5EF4-FFF2-40B4-BE49-F238E27FC236}">
                  <a16:creationId xmlns:a16="http://schemas.microsoft.com/office/drawing/2014/main" id="{1ACAE219-EB1C-4BE1-93B9-76E872075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52" name="Rectangle 1741">
              <a:extLst>
                <a:ext uri="{FF2B5EF4-FFF2-40B4-BE49-F238E27FC236}">
                  <a16:creationId xmlns:a16="http://schemas.microsoft.com/office/drawing/2014/main" id="{F9DD2888-AD84-44F6-8F5A-90970D3B8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53" name="Rectangle 1742">
              <a:extLst>
                <a:ext uri="{FF2B5EF4-FFF2-40B4-BE49-F238E27FC236}">
                  <a16:creationId xmlns:a16="http://schemas.microsoft.com/office/drawing/2014/main" id="{10EBA8E9-FAFF-4756-A568-32FB23D68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54" name="Rectangle 1743">
              <a:extLst>
                <a:ext uri="{FF2B5EF4-FFF2-40B4-BE49-F238E27FC236}">
                  <a16:creationId xmlns:a16="http://schemas.microsoft.com/office/drawing/2014/main" id="{C0D92F17-963F-42C1-A603-1B717A89F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55" name="Rectangle 1744">
              <a:extLst>
                <a:ext uri="{FF2B5EF4-FFF2-40B4-BE49-F238E27FC236}">
                  <a16:creationId xmlns:a16="http://schemas.microsoft.com/office/drawing/2014/main" id="{709D5546-4FC2-49C8-A106-CD80D36BD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56" name="Rectangle 1745">
              <a:extLst>
                <a:ext uri="{FF2B5EF4-FFF2-40B4-BE49-F238E27FC236}">
                  <a16:creationId xmlns:a16="http://schemas.microsoft.com/office/drawing/2014/main" id="{D904A700-40F7-4556-88AC-6736DDA8D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57" name="Rectangle 1746">
              <a:extLst>
                <a:ext uri="{FF2B5EF4-FFF2-40B4-BE49-F238E27FC236}">
                  <a16:creationId xmlns:a16="http://schemas.microsoft.com/office/drawing/2014/main" id="{D4E6E806-D00C-4CF9-A19D-3CF8D5C7F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58" name="Rectangle 1747">
              <a:extLst>
                <a:ext uri="{FF2B5EF4-FFF2-40B4-BE49-F238E27FC236}">
                  <a16:creationId xmlns:a16="http://schemas.microsoft.com/office/drawing/2014/main" id="{931930AA-F535-4908-98B4-74F66080C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59" name="Rectangle 1748">
              <a:extLst>
                <a:ext uri="{FF2B5EF4-FFF2-40B4-BE49-F238E27FC236}">
                  <a16:creationId xmlns:a16="http://schemas.microsoft.com/office/drawing/2014/main" id="{138ED7D0-2A2B-4FEB-B1D5-C2C81812B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60" name="Rectangle 1749">
              <a:extLst>
                <a:ext uri="{FF2B5EF4-FFF2-40B4-BE49-F238E27FC236}">
                  <a16:creationId xmlns:a16="http://schemas.microsoft.com/office/drawing/2014/main" id="{0A4847A2-F8CF-4092-B0CE-6B587A8F4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61" name="Rectangle 1750">
              <a:extLst>
                <a:ext uri="{FF2B5EF4-FFF2-40B4-BE49-F238E27FC236}">
                  <a16:creationId xmlns:a16="http://schemas.microsoft.com/office/drawing/2014/main" id="{4692DB7A-0EED-43DC-99C8-AFB27E928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62" name="Rectangle 1751">
              <a:extLst>
                <a:ext uri="{FF2B5EF4-FFF2-40B4-BE49-F238E27FC236}">
                  <a16:creationId xmlns:a16="http://schemas.microsoft.com/office/drawing/2014/main" id="{4920BE39-52F5-4471-97A2-C11E246BA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63" name="Rectangle 1752">
              <a:extLst>
                <a:ext uri="{FF2B5EF4-FFF2-40B4-BE49-F238E27FC236}">
                  <a16:creationId xmlns:a16="http://schemas.microsoft.com/office/drawing/2014/main" id="{6C5599D1-41D8-4334-B936-7C965F12C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64" name="Rectangle 1753">
              <a:extLst>
                <a:ext uri="{FF2B5EF4-FFF2-40B4-BE49-F238E27FC236}">
                  <a16:creationId xmlns:a16="http://schemas.microsoft.com/office/drawing/2014/main" id="{01443894-BB3B-4934-A728-0967362E8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65" name="Rectangle 1754">
              <a:extLst>
                <a:ext uri="{FF2B5EF4-FFF2-40B4-BE49-F238E27FC236}">
                  <a16:creationId xmlns:a16="http://schemas.microsoft.com/office/drawing/2014/main" id="{F63341FF-54AA-447F-9335-B5DA0E2CD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66" name="Rectangle 1755">
              <a:extLst>
                <a:ext uri="{FF2B5EF4-FFF2-40B4-BE49-F238E27FC236}">
                  <a16:creationId xmlns:a16="http://schemas.microsoft.com/office/drawing/2014/main" id="{5D20000B-E9DD-45F0-90BE-0B8E1AEFB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67" name="Rectangle 1756">
              <a:extLst>
                <a:ext uri="{FF2B5EF4-FFF2-40B4-BE49-F238E27FC236}">
                  <a16:creationId xmlns:a16="http://schemas.microsoft.com/office/drawing/2014/main" id="{CB741A7B-9932-4080-A2B7-71BEADDB3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68" name="Rectangle 1757">
              <a:extLst>
                <a:ext uri="{FF2B5EF4-FFF2-40B4-BE49-F238E27FC236}">
                  <a16:creationId xmlns:a16="http://schemas.microsoft.com/office/drawing/2014/main" id="{907F1CCC-1C35-49F7-8B7F-02B4D320A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69" name="Rectangle 1758">
              <a:extLst>
                <a:ext uri="{FF2B5EF4-FFF2-40B4-BE49-F238E27FC236}">
                  <a16:creationId xmlns:a16="http://schemas.microsoft.com/office/drawing/2014/main" id="{96F61DF4-7834-4E3B-A81B-E7F22431F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70" name="Rectangle 1759">
              <a:extLst>
                <a:ext uri="{FF2B5EF4-FFF2-40B4-BE49-F238E27FC236}">
                  <a16:creationId xmlns:a16="http://schemas.microsoft.com/office/drawing/2014/main" id="{97F90B9F-18E3-4B7A-B64E-195B94FB3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71" name="Rectangle 1760">
              <a:extLst>
                <a:ext uri="{FF2B5EF4-FFF2-40B4-BE49-F238E27FC236}">
                  <a16:creationId xmlns:a16="http://schemas.microsoft.com/office/drawing/2014/main" id="{EA575193-BFB7-4E96-B0D8-D2CDDED0F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72" name="Rectangle 1761">
              <a:extLst>
                <a:ext uri="{FF2B5EF4-FFF2-40B4-BE49-F238E27FC236}">
                  <a16:creationId xmlns:a16="http://schemas.microsoft.com/office/drawing/2014/main" id="{A4366721-A455-48ED-B53D-2837725EF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73" name="Rectangle 1762">
              <a:extLst>
                <a:ext uri="{FF2B5EF4-FFF2-40B4-BE49-F238E27FC236}">
                  <a16:creationId xmlns:a16="http://schemas.microsoft.com/office/drawing/2014/main" id="{BF727351-BE1E-4523-9283-9CC78D83D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74" name="Rectangle 1763">
              <a:extLst>
                <a:ext uri="{FF2B5EF4-FFF2-40B4-BE49-F238E27FC236}">
                  <a16:creationId xmlns:a16="http://schemas.microsoft.com/office/drawing/2014/main" id="{6AB1871D-4C2C-4A64-B618-E3D50C3AF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75" name="Rectangle 1764">
              <a:extLst>
                <a:ext uri="{FF2B5EF4-FFF2-40B4-BE49-F238E27FC236}">
                  <a16:creationId xmlns:a16="http://schemas.microsoft.com/office/drawing/2014/main" id="{EC08F133-7B56-4121-A07A-BA96C6670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76" name="Rectangle 1765">
              <a:extLst>
                <a:ext uri="{FF2B5EF4-FFF2-40B4-BE49-F238E27FC236}">
                  <a16:creationId xmlns:a16="http://schemas.microsoft.com/office/drawing/2014/main" id="{4AF9B994-C986-4DDE-8DC5-484E89BE4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77" name="Rectangle 1766">
              <a:extLst>
                <a:ext uri="{FF2B5EF4-FFF2-40B4-BE49-F238E27FC236}">
                  <a16:creationId xmlns:a16="http://schemas.microsoft.com/office/drawing/2014/main" id="{68F8E18C-6A08-4B72-AE72-C2A852A85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78" name="Rectangle 1767">
              <a:extLst>
                <a:ext uri="{FF2B5EF4-FFF2-40B4-BE49-F238E27FC236}">
                  <a16:creationId xmlns:a16="http://schemas.microsoft.com/office/drawing/2014/main" id="{DA325F0D-1BDC-478A-8475-B04D0B90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79" name="Rectangle 1768">
              <a:extLst>
                <a:ext uri="{FF2B5EF4-FFF2-40B4-BE49-F238E27FC236}">
                  <a16:creationId xmlns:a16="http://schemas.microsoft.com/office/drawing/2014/main" id="{B7977BB5-3BB3-4360-8ECE-3DCBE6B12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80" name="Rectangle 1769">
              <a:extLst>
                <a:ext uri="{FF2B5EF4-FFF2-40B4-BE49-F238E27FC236}">
                  <a16:creationId xmlns:a16="http://schemas.microsoft.com/office/drawing/2014/main" id="{206A0857-592A-48F0-8ECE-BAE9D0A07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81" name="Rectangle 1770">
              <a:extLst>
                <a:ext uri="{FF2B5EF4-FFF2-40B4-BE49-F238E27FC236}">
                  <a16:creationId xmlns:a16="http://schemas.microsoft.com/office/drawing/2014/main" id="{216733D7-0239-402A-812C-B1CF25FC9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82" name="Rectangle 1771">
              <a:extLst>
                <a:ext uri="{FF2B5EF4-FFF2-40B4-BE49-F238E27FC236}">
                  <a16:creationId xmlns:a16="http://schemas.microsoft.com/office/drawing/2014/main" id="{FB771F08-0716-4C44-8C44-4973EAA9F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83" name="Rectangle 1772">
              <a:extLst>
                <a:ext uri="{FF2B5EF4-FFF2-40B4-BE49-F238E27FC236}">
                  <a16:creationId xmlns:a16="http://schemas.microsoft.com/office/drawing/2014/main" id="{DF490612-92C1-4A20-9CEE-716B7398F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84" name="Rectangle 1773">
              <a:extLst>
                <a:ext uri="{FF2B5EF4-FFF2-40B4-BE49-F238E27FC236}">
                  <a16:creationId xmlns:a16="http://schemas.microsoft.com/office/drawing/2014/main" id="{3282A25E-C4B6-4500-AF6F-CAA0CCD69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85" name="Rectangle 1774">
              <a:extLst>
                <a:ext uri="{FF2B5EF4-FFF2-40B4-BE49-F238E27FC236}">
                  <a16:creationId xmlns:a16="http://schemas.microsoft.com/office/drawing/2014/main" id="{F6E6653B-19FE-417B-98E0-C33A9FCF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86" name="Rectangle 1775">
              <a:extLst>
                <a:ext uri="{FF2B5EF4-FFF2-40B4-BE49-F238E27FC236}">
                  <a16:creationId xmlns:a16="http://schemas.microsoft.com/office/drawing/2014/main" id="{1C4DE7E6-28E7-4C35-8973-6BB9FDE09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87" name="Rectangle 1776">
              <a:extLst>
                <a:ext uri="{FF2B5EF4-FFF2-40B4-BE49-F238E27FC236}">
                  <a16:creationId xmlns:a16="http://schemas.microsoft.com/office/drawing/2014/main" id="{A19A5513-2A5E-4772-82CC-BF2B57C63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88" name="Rectangle 1777">
              <a:extLst>
                <a:ext uri="{FF2B5EF4-FFF2-40B4-BE49-F238E27FC236}">
                  <a16:creationId xmlns:a16="http://schemas.microsoft.com/office/drawing/2014/main" id="{371C20AD-F31C-4417-9B2A-BCB9EA6A9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4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89" name="Rectangle 1778">
              <a:extLst>
                <a:ext uri="{FF2B5EF4-FFF2-40B4-BE49-F238E27FC236}">
                  <a16:creationId xmlns:a16="http://schemas.microsoft.com/office/drawing/2014/main" id="{77EEFAAB-888A-484B-B0DF-8A4173839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90" name="Rectangle 1779">
              <a:extLst>
                <a:ext uri="{FF2B5EF4-FFF2-40B4-BE49-F238E27FC236}">
                  <a16:creationId xmlns:a16="http://schemas.microsoft.com/office/drawing/2014/main" id="{4D98EF6B-1E2C-49ED-B230-5F5D2C319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5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91" name="Rectangle 1780">
              <a:extLst>
                <a:ext uri="{FF2B5EF4-FFF2-40B4-BE49-F238E27FC236}">
                  <a16:creationId xmlns:a16="http://schemas.microsoft.com/office/drawing/2014/main" id="{B4CF60BC-A256-40AC-A14E-C7FCC8EA4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92" name="Rectangle 1781">
              <a:extLst>
                <a:ext uri="{FF2B5EF4-FFF2-40B4-BE49-F238E27FC236}">
                  <a16:creationId xmlns:a16="http://schemas.microsoft.com/office/drawing/2014/main" id="{BFFA6D34-3E4B-404B-92A5-3D3852278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5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93" name="Rectangle 1782">
              <a:extLst>
                <a:ext uri="{FF2B5EF4-FFF2-40B4-BE49-F238E27FC236}">
                  <a16:creationId xmlns:a16="http://schemas.microsoft.com/office/drawing/2014/main" id="{18A2683B-57DB-41FB-839D-6C574B613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94" name="Rectangle 1783">
              <a:extLst>
                <a:ext uri="{FF2B5EF4-FFF2-40B4-BE49-F238E27FC236}">
                  <a16:creationId xmlns:a16="http://schemas.microsoft.com/office/drawing/2014/main" id="{4423714A-21B3-4B66-99F6-590D272CD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5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95" name="Rectangle 1784">
              <a:extLst>
                <a:ext uri="{FF2B5EF4-FFF2-40B4-BE49-F238E27FC236}">
                  <a16:creationId xmlns:a16="http://schemas.microsoft.com/office/drawing/2014/main" id="{75A298F0-581F-48A6-9C9E-AD15FEDA0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96" name="Rectangle 1785">
              <a:extLst>
                <a:ext uri="{FF2B5EF4-FFF2-40B4-BE49-F238E27FC236}">
                  <a16:creationId xmlns:a16="http://schemas.microsoft.com/office/drawing/2014/main" id="{3859E029-7661-43C2-AF95-109118799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59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97" name="Rectangle 1786">
              <a:extLst>
                <a:ext uri="{FF2B5EF4-FFF2-40B4-BE49-F238E27FC236}">
                  <a16:creationId xmlns:a16="http://schemas.microsoft.com/office/drawing/2014/main" id="{B93A90A8-68CD-4910-AFA2-0082D92A9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98" name="Rectangle 1787">
              <a:extLst>
                <a:ext uri="{FF2B5EF4-FFF2-40B4-BE49-F238E27FC236}">
                  <a16:creationId xmlns:a16="http://schemas.microsoft.com/office/drawing/2014/main" id="{12EBB9F8-FA6F-449F-834D-A11874923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62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999" name="Rectangle 1788">
              <a:extLst>
                <a:ext uri="{FF2B5EF4-FFF2-40B4-BE49-F238E27FC236}">
                  <a16:creationId xmlns:a16="http://schemas.microsoft.com/office/drawing/2014/main" id="{F8BACEFA-B597-4CF8-A0BB-05D6D01B3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00" name="Rectangle 1789">
              <a:extLst>
                <a:ext uri="{FF2B5EF4-FFF2-40B4-BE49-F238E27FC236}">
                  <a16:creationId xmlns:a16="http://schemas.microsoft.com/office/drawing/2014/main" id="{37C7D6FA-947F-4522-AFDE-AA714A1A5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65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01" name="Rectangle 1790">
              <a:extLst>
                <a:ext uri="{FF2B5EF4-FFF2-40B4-BE49-F238E27FC236}">
                  <a16:creationId xmlns:a16="http://schemas.microsoft.com/office/drawing/2014/main" id="{1E228DFC-F8B3-4DDD-B8F5-EED90266F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02" name="Rectangle 1791">
              <a:extLst>
                <a:ext uri="{FF2B5EF4-FFF2-40B4-BE49-F238E27FC236}">
                  <a16:creationId xmlns:a16="http://schemas.microsoft.com/office/drawing/2014/main" id="{CC5DD53A-EEEF-4F2C-A7A0-5DF2832C7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68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03" name="Rectangle 1792">
              <a:extLst>
                <a:ext uri="{FF2B5EF4-FFF2-40B4-BE49-F238E27FC236}">
                  <a16:creationId xmlns:a16="http://schemas.microsoft.com/office/drawing/2014/main" id="{E2F08C20-39C1-4A00-93A5-E2AD84AA8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04" name="Rectangle 1793">
              <a:extLst>
                <a:ext uri="{FF2B5EF4-FFF2-40B4-BE49-F238E27FC236}">
                  <a16:creationId xmlns:a16="http://schemas.microsoft.com/office/drawing/2014/main" id="{5335BD5C-6AED-4BB0-9D48-9D358B2D3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71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05" name="Rectangle 1794">
              <a:extLst>
                <a:ext uri="{FF2B5EF4-FFF2-40B4-BE49-F238E27FC236}">
                  <a16:creationId xmlns:a16="http://schemas.microsoft.com/office/drawing/2014/main" id="{8AC5C1DD-6A44-4168-A2EF-16E841AC5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06" name="Rectangle 1795">
              <a:extLst>
                <a:ext uri="{FF2B5EF4-FFF2-40B4-BE49-F238E27FC236}">
                  <a16:creationId xmlns:a16="http://schemas.microsoft.com/office/drawing/2014/main" id="{CBEBF44D-BDF2-4281-8029-ED212074B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74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07" name="Rectangle 1796">
              <a:extLst>
                <a:ext uri="{FF2B5EF4-FFF2-40B4-BE49-F238E27FC236}">
                  <a16:creationId xmlns:a16="http://schemas.microsoft.com/office/drawing/2014/main" id="{25EE7C9E-BE2E-4DBB-BD70-F62FE12AA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08" name="Rectangle 1797">
              <a:extLst>
                <a:ext uri="{FF2B5EF4-FFF2-40B4-BE49-F238E27FC236}">
                  <a16:creationId xmlns:a16="http://schemas.microsoft.com/office/drawing/2014/main" id="{CEEA2A19-4085-40EF-AE9A-C42B63460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7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09" name="Rectangle 1798">
              <a:extLst>
                <a:ext uri="{FF2B5EF4-FFF2-40B4-BE49-F238E27FC236}">
                  <a16:creationId xmlns:a16="http://schemas.microsoft.com/office/drawing/2014/main" id="{C4D30B29-B646-4F26-87DE-01605AE58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10" name="Rectangle 1799">
              <a:extLst>
                <a:ext uri="{FF2B5EF4-FFF2-40B4-BE49-F238E27FC236}">
                  <a16:creationId xmlns:a16="http://schemas.microsoft.com/office/drawing/2014/main" id="{78DF6BB0-2BEB-42D9-8500-9C10CD35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8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11" name="Rectangle 1800">
              <a:extLst>
                <a:ext uri="{FF2B5EF4-FFF2-40B4-BE49-F238E27FC236}">
                  <a16:creationId xmlns:a16="http://schemas.microsoft.com/office/drawing/2014/main" id="{BDA9F9C6-10E3-44B6-BD8D-2CA96D1FE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12" name="Rectangle 1801">
              <a:extLst>
                <a:ext uri="{FF2B5EF4-FFF2-40B4-BE49-F238E27FC236}">
                  <a16:creationId xmlns:a16="http://schemas.microsoft.com/office/drawing/2014/main" id="{AABE0D97-71FB-4273-AD39-016109058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8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13" name="Rectangle 1802">
              <a:extLst>
                <a:ext uri="{FF2B5EF4-FFF2-40B4-BE49-F238E27FC236}">
                  <a16:creationId xmlns:a16="http://schemas.microsoft.com/office/drawing/2014/main" id="{8D329E13-C7C7-402B-8C90-DB08AF3CB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14" name="Rectangle 1803">
              <a:extLst>
                <a:ext uri="{FF2B5EF4-FFF2-40B4-BE49-F238E27FC236}">
                  <a16:creationId xmlns:a16="http://schemas.microsoft.com/office/drawing/2014/main" id="{5BEA66AC-EE99-4532-A002-D4A25E6DB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8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15" name="Rectangle 1804">
              <a:extLst>
                <a:ext uri="{FF2B5EF4-FFF2-40B4-BE49-F238E27FC236}">
                  <a16:creationId xmlns:a16="http://schemas.microsoft.com/office/drawing/2014/main" id="{037501B2-10A4-48A3-A8A9-AF8D22E6D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16" name="Rectangle 1805">
              <a:extLst>
                <a:ext uri="{FF2B5EF4-FFF2-40B4-BE49-F238E27FC236}">
                  <a16:creationId xmlns:a16="http://schemas.microsoft.com/office/drawing/2014/main" id="{49EBF786-0874-44AC-B99C-2061C6F2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89"/>
              <a:ext cx="2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17" name="Rectangle 1806">
              <a:extLst>
                <a:ext uri="{FF2B5EF4-FFF2-40B4-BE49-F238E27FC236}">
                  <a16:creationId xmlns:a16="http://schemas.microsoft.com/office/drawing/2014/main" id="{DFF1F5DE-3C5A-4BB5-8AF6-0201AEB80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18" name="Rectangle 1807">
              <a:extLst>
                <a:ext uri="{FF2B5EF4-FFF2-40B4-BE49-F238E27FC236}">
                  <a16:creationId xmlns:a16="http://schemas.microsoft.com/office/drawing/2014/main" id="{4AE8E33A-9D2E-47BC-BFF1-AD7DE026E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91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19" name="Rectangle 1808">
              <a:extLst>
                <a:ext uri="{FF2B5EF4-FFF2-40B4-BE49-F238E27FC236}">
                  <a16:creationId xmlns:a16="http://schemas.microsoft.com/office/drawing/2014/main" id="{E343523F-8EAC-4D80-BCA6-B6776C796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20" name="Rectangle 1809">
              <a:extLst>
                <a:ext uri="{FF2B5EF4-FFF2-40B4-BE49-F238E27FC236}">
                  <a16:creationId xmlns:a16="http://schemas.microsoft.com/office/drawing/2014/main" id="{5A699754-FE1A-4BCF-923D-9882FA21C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94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21" name="Rectangle 1810">
              <a:extLst>
                <a:ext uri="{FF2B5EF4-FFF2-40B4-BE49-F238E27FC236}">
                  <a16:creationId xmlns:a16="http://schemas.microsoft.com/office/drawing/2014/main" id="{36DB992A-A471-43BD-BB08-ED2F6E385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22" name="Rectangle 1811">
              <a:extLst>
                <a:ext uri="{FF2B5EF4-FFF2-40B4-BE49-F238E27FC236}">
                  <a16:creationId xmlns:a16="http://schemas.microsoft.com/office/drawing/2014/main" id="{A2F890B1-9F52-4ECA-A756-19869D764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197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8023" name="Rectangle 1812">
              <a:extLst>
                <a:ext uri="{FF2B5EF4-FFF2-40B4-BE49-F238E27FC236}">
                  <a16:creationId xmlns:a16="http://schemas.microsoft.com/office/drawing/2014/main" id="{9341F4E6-24BE-4FE7-9926-76D360232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899" name="Group 2014">
            <a:extLst>
              <a:ext uri="{FF2B5EF4-FFF2-40B4-BE49-F238E27FC236}">
                <a16:creationId xmlns:a16="http://schemas.microsoft.com/office/drawing/2014/main" id="{54F8AA41-E381-4593-B4BF-0D1CE76B55F0}"/>
              </a:ext>
            </a:extLst>
          </p:cNvPr>
          <p:cNvGrpSpPr>
            <a:grpSpLocks/>
          </p:cNvGrpSpPr>
          <p:nvPr/>
        </p:nvGrpSpPr>
        <p:grpSpPr bwMode="auto">
          <a:xfrm>
            <a:off x="3958058" y="2430350"/>
            <a:ext cx="48735" cy="201294"/>
            <a:chOff x="1868" y="1147"/>
            <a:chExt cx="23" cy="95"/>
          </a:xfrm>
        </p:grpSpPr>
        <p:sp>
          <p:nvSpPr>
            <p:cNvPr id="7624" name="Rectangle 1814">
              <a:extLst>
                <a:ext uri="{FF2B5EF4-FFF2-40B4-BE49-F238E27FC236}">
                  <a16:creationId xmlns:a16="http://schemas.microsoft.com/office/drawing/2014/main" id="{529A992D-F23B-4E0F-A680-417A8FC1C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00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25" name="Rectangle 1815">
              <a:extLst>
                <a:ext uri="{FF2B5EF4-FFF2-40B4-BE49-F238E27FC236}">
                  <a16:creationId xmlns:a16="http://schemas.microsoft.com/office/drawing/2014/main" id="{669DDED3-9CE9-426F-AE86-43DBC0638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26" name="Rectangle 1816">
              <a:extLst>
                <a:ext uri="{FF2B5EF4-FFF2-40B4-BE49-F238E27FC236}">
                  <a16:creationId xmlns:a16="http://schemas.microsoft.com/office/drawing/2014/main" id="{060922A6-26A7-4131-9691-0C9D8747F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03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27" name="Rectangle 1817">
              <a:extLst>
                <a:ext uri="{FF2B5EF4-FFF2-40B4-BE49-F238E27FC236}">
                  <a16:creationId xmlns:a16="http://schemas.microsoft.com/office/drawing/2014/main" id="{AD234D39-9A60-4641-95DC-C0B1A040D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28" name="Rectangle 1818">
              <a:extLst>
                <a:ext uri="{FF2B5EF4-FFF2-40B4-BE49-F238E27FC236}">
                  <a16:creationId xmlns:a16="http://schemas.microsoft.com/office/drawing/2014/main" id="{85491787-3BD4-44A9-BACA-54A1AD4F4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06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29" name="Rectangle 1819">
              <a:extLst>
                <a:ext uri="{FF2B5EF4-FFF2-40B4-BE49-F238E27FC236}">
                  <a16:creationId xmlns:a16="http://schemas.microsoft.com/office/drawing/2014/main" id="{D1E3069E-C700-471A-A731-50D246580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30" name="Rectangle 1820">
              <a:extLst>
                <a:ext uri="{FF2B5EF4-FFF2-40B4-BE49-F238E27FC236}">
                  <a16:creationId xmlns:a16="http://schemas.microsoft.com/office/drawing/2014/main" id="{C4AB24DC-C26C-49A3-97BF-64944EF9A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09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31" name="Rectangle 1821">
              <a:extLst>
                <a:ext uri="{FF2B5EF4-FFF2-40B4-BE49-F238E27FC236}">
                  <a16:creationId xmlns:a16="http://schemas.microsoft.com/office/drawing/2014/main" id="{439CC847-7FAC-44F4-9AB8-35DE8FCC0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32" name="Rectangle 1822">
              <a:extLst>
                <a:ext uri="{FF2B5EF4-FFF2-40B4-BE49-F238E27FC236}">
                  <a16:creationId xmlns:a16="http://schemas.microsoft.com/office/drawing/2014/main" id="{A57075B1-B9CD-471F-ACCC-6D185EED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12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33" name="Rectangle 1823">
              <a:extLst>
                <a:ext uri="{FF2B5EF4-FFF2-40B4-BE49-F238E27FC236}">
                  <a16:creationId xmlns:a16="http://schemas.microsoft.com/office/drawing/2014/main" id="{CB2BE05A-EF98-472E-A6D1-A0A581E13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34" name="Rectangle 1824">
              <a:extLst>
                <a:ext uri="{FF2B5EF4-FFF2-40B4-BE49-F238E27FC236}">
                  <a16:creationId xmlns:a16="http://schemas.microsoft.com/office/drawing/2014/main" id="{DC138117-6FE6-47D0-A3D4-DEDC99DA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15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35" name="Rectangle 1825">
              <a:extLst>
                <a:ext uri="{FF2B5EF4-FFF2-40B4-BE49-F238E27FC236}">
                  <a16:creationId xmlns:a16="http://schemas.microsoft.com/office/drawing/2014/main" id="{76568DAC-C6E8-4AD4-8427-F721A64A3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36" name="Rectangle 1826">
              <a:extLst>
                <a:ext uri="{FF2B5EF4-FFF2-40B4-BE49-F238E27FC236}">
                  <a16:creationId xmlns:a16="http://schemas.microsoft.com/office/drawing/2014/main" id="{D00256E0-28CB-4CA3-BA36-AF5FF2D7A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18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37" name="Rectangle 1827">
              <a:extLst>
                <a:ext uri="{FF2B5EF4-FFF2-40B4-BE49-F238E27FC236}">
                  <a16:creationId xmlns:a16="http://schemas.microsoft.com/office/drawing/2014/main" id="{04FE8CDB-2040-4539-8929-DEC9288B3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38" name="Rectangle 1828">
              <a:extLst>
                <a:ext uri="{FF2B5EF4-FFF2-40B4-BE49-F238E27FC236}">
                  <a16:creationId xmlns:a16="http://schemas.microsoft.com/office/drawing/2014/main" id="{74C2B98A-4FB3-4D36-A792-5422AFD4A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21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39" name="Rectangle 1829">
              <a:extLst>
                <a:ext uri="{FF2B5EF4-FFF2-40B4-BE49-F238E27FC236}">
                  <a16:creationId xmlns:a16="http://schemas.microsoft.com/office/drawing/2014/main" id="{8DCA9011-E19F-4488-9174-124E806C2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40" name="Rectangle 1830">
              <a:extLst>
                <a:ext uri="{FF2B5EF4-FFF2-40B4-BE49-F238E27FC236}">
                  <a16:creationId xmlns:a16="http://schemas.microsoft.com/office/drawing/2014/main" id="{59CDB933-9C9D-4016-A76C-5DF4E632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24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41" name="Rectangle 1831">
              <a:extLst>
                <a:ext uri="{FF2B5EF4-FFF2-40B4-BE49-F238E27FC236}">
                  <a16:creationId xmlns:a16="http://schemas.microsoft.com/office/drawing/2014/main" id="{11FA7558-46C5-4EB4-920E-D7BC152F4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42" name="Rectangle 1832">
              <a:extLst>
                <a:ext uri="{FF2B5EF4-FFF2-40B4-BE49-F238E27FC236}">
                  <a16:creationId xmlns:a16="http://schemas.microsoft.com/office/drawing/2014/main" id="{29C2B30C-8A44-4582-A294-303071F9A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27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43" name="Rectangle 1833">
              <a:extLst>
                <a:ext uri="{FF2B5EF4-FFF2-40B4-BE49-F238E27FC236}">
                  <a16:creationId xmlns:a16="http://schemas.microsoft.com/office/drawing/2014/main" id="{020738E1-D5C6-4F4B-A14B-EAB0687B6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44" name="Rectangle 1834">
              <a:extLst>
                <a:ext uri="{FF2B5EF4-FFF2-40B4-BE49-F238E27FC236}">
                  <a16:creationId xmlns:a16="http://schemas.microsoft.com/office/drawing/2014/main" id="{ACA32980-D2B4-435B-8258-63228643D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30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45" name="Rectangle 1835">
              <a:extLst>
                <a:ext uri="{FF2B5EF4-FFF2-40B4-BE49-F238E27FC236}">
                  <a16:creationId xmlns:a16="http://schemas.microsoft.com/office/drawing/2014/main" id="{2B630655-F705-4FDA-BDEF-13F3ABAC3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46" name="Rectangle 1836">
              <a:extLst>
                <a:ext uri="{FF2B5EF4-FFF2-40B4-BE49-F238E27FC236}">
                  <a16:creationId xmlns:a16="http://schemas.microsoft.com/office/drawing/2014/main" id="{BC965FE1-72F6-4FBA-AAB2-7262B7A3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33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47" name="Rectangle 1837">
              <a:extLst>
                <a:ext uri="{FF2B5EF4-FFF2-40B4-BE49-F238E27FC236}">
                  <a16:creationId xmlns:a16="http://schemas.microsoft.com/office/drawing/2014/main" id="{614C0202-9E48-4F22-BFF9-90842489D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48" name="Rectangle 1838">
              <a:extLst>
                <a:ext uri="{FF2B5EF4-FFF2-40B4-BE49-F238E27FC236}">
                  <a16:creationId xmlns:a16="http://schemas.microsoft.com/office/drawing/2014/main" id="{46A62F86-0B17-436E-912E-A8FDB2030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36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49" name="Rectangle 1839">
              <a:extLst>
                <a:ext uri="{FF2B5EF4-FFF2-40B4-BE49-F238E27FC236}">
                  <a16:creationId xmlns:a16="http://schemas.microsoft.com/office/drawing/2014/main" id="{7FD5DB78-1C24-4A69-B1F8-70E58401A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50" name="Rectangle 1840">
              <a:extLst>
                <a:ext uri="{FF2B5EF4-FFF2-40B4-BE49-F238E27FC236}">
                  <a16:creationId xmlns:a16="http://schemas.microsoft.com/office/drawing/2014/main" id="{018C2F8A-8199-441A-AE3B-EBB8B0007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" y="1239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51" name="Rectangle 1841">
              <a:extLst>
                <a:ext uri="{FF2B5EF4-FFF2-40B4-BE49-F238E27FC236}">
                  <a16:creationId xmlns:a16="http://schemas.microsoft.com/office/drawing/2014/main" id="{8E1E04F5-C1FA-42DF-AAFE-6287B4962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52" name="Rectangle 1842">
              <a:extLst>
                <a:ext uri="{FF2B5EF4-FFF2-40B4-BE49-F238E27FC236}">
                  <a16:creationId xmlns:a16="http://schemas.microsoft.com/office/drawing/2014/main" id="{7F6F6F02-F680-4F60-8548-4C1971859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53" name="Rectangle 1843">
              <a:extLst>
                <a:ext uri="{FF2B5EF4-FFF2-40B4-BE49-F238E27FC236}">
                  <a16:creationId xmlns:a16="http://schemas.microsoft.com/office/drawing/2014/main" id="{95D8B386-E1F2-41B2-9BE2-710E06CAA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54" name="Rectangle 1844">
              <a:extLst>
                <a:ext uri="{FF2B5EF4-FFF2-40B4-BE49-F238E27FC236}">
                  <a16:creationId xmlns:a16="http://schemas.microsoft.com/office/drawing/2014/main" id="{506B4D61-BE03-4DD1-862C-2FFC6BC73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55" name="Rectangle 1845">
              <a:extLst>
                <a:ext uri="{FF2B5EF4-FFF2-40B4-BE49-F238E27FC236}">
                  <a16:creationId xmlns:a16="http://schemas.microsoft.com/office/drawing/2014/main" id="{50D2C170-F43C-40F3-9B3C-6FADFFDF4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56" name="Rectangle 1846">
              <a:extLst>
                <a:ext uri="{FF2B5EF4-FFF2-40B4-BE49-F238E27FC236}">
                  <a16:creationId xmlns:a16="http://schemas.microsoft.com/office/drawing/2014/main" id="{9CFCF724-6267-4B58-A831-E8CC3F966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57" name="Rectangle 1847">
              <a:extLst>
                <a:ext uri="{FF2B5EF4-FFF2-40B4-BE49-F238E27FC236}">
                  <a16:creationId xmlns:a16="http://schemas.microsoft.com/office/drawing/2014/main" id="{9BB7A552-7CA3-4189-9950-F5A8D2D45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58" name="Rectangle 1848">
              <a:extLst>
                <a:ext uri="{FF2B5EF4-FFF2-40B4-BE49-F238E27FC236}">
                  <a16:creationId xmlns:a16="http://schemas.microsoft.com/office/drawing/2014/main" id="{676407E2-DC41-4120-9F79-8D69ABF96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59" name="Rectangle 1849">
              <a:extLst>
                <a:ext uri="{FF2B5EF4-FFF2-40B4-BE49-F238E27FC236}">
                  <a16:creationId xmlns:a16="http://schemas.microsoft.com/office/drawing/2014/main" id="{CB7034AC-EAA1-4503-98C3-0A4DFE180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60" name="Rectangle 1850">
              <a:extLst>
                <a:ext uri="{FF2B5EF4-FFF2-40B4-BE49-F238E27FC236}">
                  <a16:creationId xmlns:a16="http://schemas.microsoft.com/office/drawing/2014/main" id="{FA656268-F49C-4037-835D-8E3E195EE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61" name="Rectangle 1851">
              <a:extLst>
                <a:ext uri="{FF2B5EF4-FFF2-40B4-BE49-F238E27FC236}">
                  <a16:creationId xmlns:a16="http://schemas.microsoft.com/office/drawing/2014/main" id="{C877DBDA-0E59-4042-9358-BC298188F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62" name="Rectangle 1852">
              <a:extLst>
                <a:ext uri="{FF2B5EF4-FFF2-40B4-BE49-F238E27FC236}">
                  <a16:creationId xmlns:a16="http://schemas.microsoft.com/office/drawing/2014/main" id="{743C598B-945F-45B0-A847-FB8BBE17E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63" name="Rectangle 1853">
              <a:extLst>
                <a:ext uri="{FF2B5EF4-FFF2-40B4-BE49-F238E27FC236}">
                  <a16:creationId xmlns:a16="http://schemas.microsoft.com/office/drawing/2014/main" id="{D840AD91-0BF3-456D-8847-6F42B9934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64" name="Rectangle 1854">
              <a:extLst>
                <a:ext uri="{FF2B5EF4-FFF2-40B4-BE49-F238E27FC236}">
                  <a16:creationId xmlns:a16="http://schemas.microsoft.com/office/drawing/2014/main" id="{8348543C-683C-48D5-AD8F-0EA9EBD47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65" name="Rectangle 1855">
              <a:extLst>
                <a:ext uri="{FF2B5EF4-FFF2-40B4-BE49-F238E27FC236}">
                  <a16:creationId xmlns:a16="http://schemas.microsoft.com/office/drawing/2014/main" id="{B170A674-B931-4D02-BC4E-123E71945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66" name="Rectangle 1856">
              <a:extLst>
                <a:ext uri="{FF2B5EF4-FFF2-40B4-BE49-F238E27FC236}">
                  <a16:creationId xmlns:a16="http://schemas.microsoft.com/office/drawing/2014/main" id="{488AEDB7-C790-4267-8DD4-A7D9745CC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67" name="Rectangle 1857">
              <a:extLst>
                <a:ext uri="{FF2B5EF4-FFF2-40B4-BE49-F238E27FC236}">
                  <a16:creationId xmlns:a16="http://schemas.microsoft.com/office/drawing/2014/main" id="{A8369DCB-2188-485E-B4A5-EB89C045B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68" name="Rectangle 1858">
              <a:extLst>
                <a:ext uri="{FF2B5EF4-FFF2-40B4-BE49-F238E27FC236}">
                  <a16:creationId xmlns:a16="http://schemas.microsoft.com/office/drawing/2014/main" id="{429C1C45-BFA9-48E1-8250-37FCA0A5C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69" name="Rectangle 1859">
              <a:extLst>
                <a:ext uri="{FF2B5EF4-FFF2-40B4-BE49-F238E27FC236}">
                  <a16:creationId xmlns:a16="http://schemas.microsoft.com/office/drawing/2014/main" id="{78A2A630-30AA-45F4-9387-AA21FD3DA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70" name="Rectangle 1860">
              <a:extLst>
                <a:ext uri="{FF2B5EF4-FFF2-40B4-BE49-F238E27FC236}">
                  <a16:creationId xmlns:a16="http://schemas.microsoft.com/office/drawing/2014/main" id="{45618A60-6F57-46EE-8C06-DFA88E6ED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71" name="Rectangle 1861">
              <a:extLst>
                <a:ext uri="{FF2B5EF4-FFF2-40B4-BE49-F238E27FC236}">
                  <a16:creationId xmlns:a16="http://schemas.microsoft.com/office/drawing/2014/main" id="{7ADD17B8-40FA-4C12-9E72-AD37CCF55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72" name="Rectangle 1862">
              <a:extLst>
                <a:ext uri="{FF2B5EF4-FFF2-40B4-BE49-F238E27FC236}">
                  <a16:creationId xmlns:a16="http://schemas.microsoft.com/office/drawing/2014/main" id="{FB3B2849-3CA0-49A3-8C99-6E1CB2912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73" name="Rectangle 1863">
              <a:extLst>
                <a:ext uri="{FF2B5EF4-FFF2-40B4-BE49-F238E27FC236}">
                  <a16:creationId xmlns:a16="http://schemas.microsoft.com/office/drawing/2014/main" id="{5C754FBB-5BC2-4969-86A2-315B48127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74" name="Rectangle 1864">
              <a:extLst>
                <a:ext uri="{FF2B5EF4-FFF2-40B4-BE49-F238E27FC236}">
                  <a16:creationId xmlns:a16="http://schemas.microsoft.com/office/drawing/2014/main" id="{8DCFC469-8BAB-42E5-BFA2-3A081AE8F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75" name="Rectangle 1865">
              <a:extLst>
                <a:ext uri="{FF2B5EF4-FFF2-40B4-BE49-F238E27FC236}">
                  <a16:creationId xmlns:a16="http://schemas.microsoft.com/office/drawing/2014/main" id="{8348C4AB-1188-45C2-A21D-AE5224AAE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76" name="Rectangle 1866">
              <a:extLst>
                <a:ext uri="{FF2B5EF4-FFF2-40B4-BE49-F238E27FC236}">
                  <a16:creationId xmlns:a16="http://schemas.microsoft.com/office/drawing/2014/main" id="{43E89B92-0FD3-45E7-925A-10CDD80BD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77" name="Rectangle 1867">
              <a:extLst>
                <a:ext uri="{FF2B5EF4-FFF2-40B4-BE49-F238E27FC236}">
                  <a16:creationId xmlns:a16="http://schemas.microsoft.com/office/drawing/2014/main" id="{4EF710DC-8967-406D-B14F-2E90BAA40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78" name="Rectangle 1868">
              <a:extLst>
                <a:ext uri="{FF2B5EF4-FFF2-40B4-BE49-F238E27FC236}">
                  <a16:creationId xmlns:a16="http://schemas.microsoft.com/office/drawing/2014/main" id="{B3619F5F-66C7-40BE-BB9E-BB929E564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79" name="Rectangle 1869">
              <a:extLst>
                <a:ext uri="{FF2B5EF4-FFF2-40B4-BE49-F238E27FC236}">
                  <a16:creationId xmlns:a16="http://schemas.microsoft.com/office/drawing/2014/main" id="{E1CFEA46-FCA2-4F4D-A47E-8A00319BC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80" name="Rectangle 1870">
              <a:extLst>
                <a:ext uri="{FF2B5EF4-FFF2-40B4-BE49-F238E27FC236}">
                  <a16:creationId xmlns:a16="http://schemas.microsoft.com/office/drawing/2014/main" id="{1736A1E0-48D9-4D00-A3E6-41B671DC1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81" name="Rectangle 1871">
              <a:extLst>
                <a:ext uri="{FF2B5EF4-FFF2-40B4-BE49-F238E27FC236}">
                  <a16:creationId xmlns:a16="http://schemas.microsoft.com/office/drawing/2014/main" id="{083E7CFA-3812-4EAA-AF7E-A989BE350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82" name="Rectangle 1872">
              <a:extLst>
                <a:ext uri="{FF2B5EF4-FFF2-40B4-BE49-F238E27FC236}">
                  <a16:creationId xmlns:a16="http://schemas.microsoft.com/office/drawing/2014/main" id="{BB17F91E-B8E7-4E16-9748-ED457FC26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83" name="Rectangle 1873">
              <a:extLst>
                <a:ext uri="{FF2B5EF4-FFF2-40B4-BE49-F238E27FC236}">
                  <a16:creationId xmlns:a16="http://schemas.microsoft.com/office/drawing/2014/main" id="{CD010047-5DB4-4CC8-8A2A-47A46569F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84" name="Rectangle 1874">
              <a:extLst>
                <a:ext uri="{FF2B5EF4-FFF2-40B4-BE49-F238E27FC236}">
                  <a16:creationId xmlns:a16="http://schemas.microsoft.com/office/drawing/2014/main" id="{6A22FC13-F2F6-4559-A400-712F306FB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85" name="Rectangle 1875">
              <a:extLst>
                <a:ext uri="{FF2B5EF4-FFF2-40B4-BE49-F238E27FC236}">
                  <a16:creationId xmlns:a16="http://schemas.microsoft.com/office/drawing/2014/main" id="{9DD09F52-E002-482F-8535-44E6A51B9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86" name="Rectangle 1876">
              <a:extLst>
                <a:ext uri="{FF2B5EF4-FFF2-40B4-BE49-F238E27FC236}">
                  <a16:creationId xmlns:a16="http://schemas.microsoft.com/office/drawing/2014/main" id="{C4D3046B-1A9E-450E-B119-1CF14AF4E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87" name="Rectangle 1877">
              <a:extLst>
                <a:ext uri="{FF2B5EF4-FFF2-40B4-BE49-F238E27FC236}">
                  <a16:creationId xmlns:a16="http://schemas.microsoft.com/office/drawing/2014/main" id="{530B46D1-80B6-4F59-8C98-63E8A606D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88" name="Rectangle 1878">
              <a:extLst>
                <a:ext uri="{FF2B5EF4-FFF2-40B4-BE49-F238E27FC236}">
                  <a16:creationId xmlns:a16="http://schemas.microsoft.com/office/drawing/2014/main" id="{A7B2AD77-8550-4769-A23F-AB44F621E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89" name="Rectangle 1879">
              <a:extLst>
                <a:ext uri="{FF2B5EF4-FFF2-40B4-BE49-F238E27FC236}">
                  <a16:creationId xmlns:a16="http://schemas.microsoft.com/office/drawing/2014/main" id="{E06429EA-B2F2-414C-B06D-80A98929E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90" name="Rectangle 1880">
              <a:extLst>
                <a:ext uri="{FF2B5EF4-FFF2-40B4-BE49-F238E27FC236}">
                  <a16:creationId xmlns:a16="http://schemas.microsoft.com/office/drawing/2014/main" id="{DC9E14A3-C4C4-4307-9FAD-FBC858415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91" name="Rectangle 1881">
              <a:extLst>
                <a:ext uri="{FF2B5EF4-FFF2-40B4-BE49-F238E27FC236}">
                  <a16:creationId xmlns:a16="http://schemas.microsoft.com/office/drawing/2014/main" id="{F2804FDA-6EEA-4FF1-8788-DADB7027E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92" name="Rectangle 1882">
              <a:extLst>
                <a:ext uri="{FF2B5EF4-FFF2-40B4-BE49-F238E27FC236}">
                  <a16:creationId xmlns:a16="http://schemas.microsoft.com/office/drawing/2014/main" id="{4E68F072-DEF7-48DA-B4AF-DF8C2F18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93" name="Rectangle 1883">
              <a:extLst>
                <a:ext uri="{FF2B5EF4-FFF2-40B4-BE49-F238E27FC236}">
                  <a16:creationId xmlns:a16="http://schemas.microsoft.com/office/drawing/2014/main" id="{3D088739-3E6F-41EB-AA93-21C745A6F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94" name="Rectangle 1884">
              <a:extLst>
                <a:ext uri="{FF2B5EF4-FFF2-40B4-BE49-F238E27FC236}">
                  <a16:creationId xmlns:a16="http://schemas.microsoft.com/office/drawing/2014/main" id="{F80F8417-1073-43FD-AA5D-053ABD06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95" name="Rectangle 1885">
              <a:extLst>
                <a:ext uri="{FF2B5EF4-FFF2-40B4-BE49-F238E27FC236}">
                  <a16:creationId xmlns:a16="http://schemas.microsoft.com/office/drawing/2014/main" id="{146D3467-AEEC-4ECB-B797-CAF2F2115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96" name="Rectangle 1886">
              <a:extLst>
                <a:ext uri="{FF2B5EF4-FFF2-40B4-BE49-F238E27FC236}">
                  <a16:creationId xmlns:a16="http://schemas.microsoft.com/office/drawing/2014/main" id="{EE3D42A2-1983-4D7B-B039-4E30DDA97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97" name="Rectangle 1887">
              <a:extLst>
                <a:ext uri="{FF2B5EF4-FFF2-40B4-BE49-F238E27FC236}">
                  <a16:creationId xmlns:a16="http://schemas.microsoft.com/office/drawing/2014/main" id="{DC630A3B-B66F-4142-AC73-A96BB2842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98" name="Rectangle 1888">
              <a:extLst>
                <a:ext uri="{FF2B5EF4-FFF2-40B4-BE49-F238E27FC236}">
                  <a16:creationId xmlns:a16="http://schemas.microsoft.com/office/drawing/2014/main" id="{E2FA89BA-3614-4FEC-A8A6-E7BCDF6A0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99" name="Rectangle 1889">
              <a:extLst>
                <a:ext uri="{FF2B5EF4-FFF2-40B4-BE49-F238E27FC236}">
                  <a16:creationId xmlns:a16="http://schemas.microsoft.com/office/drawing/2014/main" id="{6B7FF47A-5E24-4743-A041-109622631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00" name="Rectangle 1890">
              <a:extLst>
                <a:ext uri="{FF2B5EF4-FFF2-40B4-BE49-F238E27FC236}">
                  <a16:creationId xmlns:a16="http://schemas.microsoft.com/office/drawing/2014/main" id="{CBB8AB10-E6AF-4FE1-9909-80C4F06E0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01" name="Rectangle 1891">
              <a:extLst>
                <a:ext uri="{FF2B5EF4-FFF2-40B4-BE49-F238E27FC236}">
                  <a16:creationId xmlns:a16="http://schemas.microsoft.com/office/drawing/2014/main" id="{E408948B-5267-4FD8-B313-7B3AF7731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02" name="Rectangle 1892">
              <a:extLst>
                <a:ext uri="{FF2B5EF4-FFF2-40B4-BE49-F238E27FC236}">
                  <a16:creationId xmlns:a16="http://schemas.microsoft.com/office/drawing/2014/main" id="{F7DC4138-1768-4DBA-B1CF-9F2DCDCB8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03" name="Rectangle 1893">
              <a:extLst>
                <a:ext uri="{FF2B5EF4-FFF2-40B4-BE49-F238E27FC236}">
                  <a16:creationId xmlns:a16="http://schemas.microsoft.com/office/drawing/2014/main" id="{B0CFF0E5-7596-47AE-9E24-456972CA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04" name="Rectangle 1894">
              <a:extLst>
                <a:ext uri="{FF2B5EF4-FFF2-40B4-BE49-F238E27FC236}">
                  <a16:creationId xmlns:a16="http://schemas.microsoft.com/office/drawing/2014/main" id="{79CBC90C-C1EE-4E38-B365-798205C92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05" name="Rectangle 1895">
              <a:extLst>
                <a:ext uri="{FF2B5EF4-FFF2-40B4-BE49-F238E27FC236}">
                  <a16:creationId xmlns:a16="http://schemas.microsoft.com/office/drawing/2014/main" id="{A56947D3-9D35-4EBF-AE3C-2D8D3F15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06" name="Rectangle 1896">
              <a:extLst>
                <a:ext uri="{FF2B5EF4-FFF2-40B4-BE49-F238E27FC236}">
                  <a16:creationId xmlns:a16="http://schemas.microsoft.com/office/drawing/2014/main" id="{36D613C1-3D82-4938-B5AD-F84DFE439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07" name="Rectangle 1897">
              <a:extLst>
                <a:ext uri="{FF2B5EF4-FFF2-40B4-BE49-F238E27FC236}">
                  <a16:creationId xmlns:a16="http://schemas.microsoft.com/office/drawing/2014/main" id="{9F3C026A-8F27-44DA-A7C7-39DDE362E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08" name="Rectangle 1898">
              <a:extLst>
                <a:ext uri="{FF2B5EF4-FFF2-40B4-BE49-F238E27FC236}">
                  <a16:creationId xmlns:a16="http://schemas.microsoft.com/office/drawing/2014/main" id="{DF407710-4A0F-4B98-9671-E7F72481D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09" name="Rectangle 1899">
              <a:extLst>
                <a:ext uri="{FF2B5EF4-FFF2-40B4-BE49-F238E27FC236}">
                  <a16:creationId xmlns:a16="http://schemas.microsoft.com/office/drawing/2014/main" id="{C57C9C99-12E4-4171-B42F-6A99E5D99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10" name="Rectangle 1900">
              <a:extLst>
                <a:ext uri="{FF2B5EF4-FFF2-40B4-BE49-F238E27FC236}">
                  <a16:creationId xmlns:a16="http://schemas.microsoft.com/office/drawing/2014/main" id="{3D42A3BC-72C0-468A-8F24-14061C5E0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11" name="Rectangle 1901">
              <a:extLst>
                <a:ext uri="{FF2B5EF4-FFF2-40B4-BE49-F238E27FC236}">
                  <a16:creationId xmlns:a16="http://schemas.microsoft.com/office/drawing/2014/main" id="{96A1B615-4676-4FB1-AA39-627D8C49E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12" name="Rectangle 1902">
              <a:extLst>
                <a:ext uri="{FF2B5EF4-FFF2-40B4-BE49-F238E27FC236}">
                  <a16:creationId xmlns:a16="http://schemas.microsoft.com/office/drawing/2014/main" id="{ADA6C809-B248-4095-AE2A-3F703BBCD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13" name="Rectangle 1903">
              <a:extLst>
                <a:ext uri="{FF2B5EF4-FFF2-40B4-BE49-F238E27FC236}">
                  <a16:creationId xmlns:a16="http://schemas.microsoft.com/office/drawing/2014/main" id="{6A11619C-5E36-4843-9E76-3D6A007AE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14" name="Rectangle 1904">
              <a:extLst>
                <a:ext uri="{FF2B5EF4-FFF2-40B4-BE49-F238E27FC236}">
                  <a16:creationId xmlns:a16="http://schemas.microsoft.com/office/drawing/2014/main" id="{42F1E8E0-9BE5-4DF3-9439-3FC6507B9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0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15" name="Rectangle 1905">
              <a:extLst>
                <a:ext uri="{FF2B5EF4-FFF2-40B4-BE49-F238E27FC236}">
                  <a16:creationId xmlns:a16="http://schemas.microsoft.com/office/drawing/2014/main" id="{FC254044-41A4-4384-AA45-92DDF4489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3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16" name="Rectangle 1906">
              <a:extLst>
                <a:ext uri="{FF2B5EF4-FFF2-40B4-BE49-F238E27FC236}">
                  <a16:creationId xmlns:a16="http://schemas.microsoft.com/office/drawing/2014/main" id="{2C0FA840-AE65-4A96-BDEB-A4C34A6EA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17" name="Rectangle 1907">
              <a:extLst>
                <a:ext uri="{FF2B5EF4-FFF2-40B4-BE49-F238E27FC236}">
                  <a16:creationId xmlns:a16="http://schemas.microsoft.com/office/drawing/2014/main" id="{7FAEC2D1-B648-48CD-8D6B-B5809B2A3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18" name="Rectangle 1908">
              <a:extLst>
                <a:ext uri="{FF2B5EF4-FFF2-40B4-BE49-F238E27FC236}">
                  <a16:creationId xmlns:a16="http://schemas.microsoft.com/office/drawing/2014/main" id="{8B2A3718-DB86-4832-A78E-BB5BC4DBD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19" name="Rectangle 1909">
              <a:extLst>
                <a:ext uri="{FF2B5EF4-FFF2-40B4-BE49-F238E27FC236}">
                  <a16:creationId xmlns:a16="http://schemas.microsoft.com/office/drawing/2014/main" id="{7A87BDD2-0C38-4546-8F80-3E90E468F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20" name="Rectangle 1910">
              <a:extLst>
                <a:ext uri="{FF2B5EF4-FFF2-40B4-BE49-F238E27FC236}">
                  <a16:creationId xmlns:a16="http://schemas.microsoft.com/office/drawing/2014/main" id="{DA7A8F62-BB61-4FD9-897A-AE36BD39F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21" name="Rectangle 1911">
              <a:extLst>
                <a:ext uri="{FF2B5EF4-FFF2-40B4-BE49-F238E27FC236}">
                  <a16:creationId xmlns:a16="http://schemas.microsoft.com/office/drawing/2014/main" id="{ACAB8F6C-4727-481C-8570-558F910B5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22" name="Rectangle 1912">
              <a:extLst>
                <a:ext uri="{FF2B5EF4-FFF2-40B4-BE49-F238E27FC236}">
                  <a16:creationId xmlns:a16="http://schemas.microsoft.com/office/drawing/2014/main" id="{0CA80D14-9BD6-4C5D-90F3-9576582F1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23" name="Rectangle 1913">
              <a:extLst>
                <a:ext uri="{FF2B5EF4-FFF2-40B4-BE49-F238E27FC236}">
                  <a16:creationId xmlns:a16="http://schemas.microsoft.com/office/drawing/2014/main" id="{DA93C030-BCF4-4215-BEDE-DB381D895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24" name="Rectangle 1914">
              <a:extLst>
                <a:ext uri="{FF2B5EF4-FFF2-40B4-BE49-F238E27FC236}">
                  <a16:creationId xmlns:a16="http://schemas.microsoft.com/office/drawing/2014/main" id="{7EB10AA4-5D80-459D-BCF0-B63320089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25" name="Rectangle 1915">
              <a:extLst>
                <a:ext uri="{FF2B5EF4-FFF2-40B4-BE49-F238E27FC236}">
                  <a16:creationId xmlns:a16="http://schemas.microsoft.com/office/drawing/2014/main" id="{651B938F-660A-4900-B78F-B9F7E2DD2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26" name="Rectangle 1916">
              <a:extLst>
                <a:ext uri="{FF2B5EF4-FFF2-40B4-BE49-F238E27FC236}">
                  <a16:creationId xmlns:a16="http://schemas.microsoft.com/office/drawing/2014/main" id="{B38F5ADA-B8F1-42A5-B0A7-F187A2ED5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27" name="Rectangle 1917">
              <a:extLst>
                <a:ext uri="{FF2B5EF4-FFF2-40B4-BE49-F238E27FC236}">
                  <a16:creationId xmlns:a16="http://schemas.microsoft.com/office/drawing/2014/main" id="{2FA419B1-06D3-4D8C-AB84-A4377B107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28" name="Rectangle 1918">
              <a:extLst>
                <a:ext uri="{FF2B5EF4-FFF2-40B4-BE49-F238E27FC236}">
                  <a16:creationId xmlns:a16="http://schemas.microsoft.com/office/drawing/2014/main" id="{00D939BC-74C5-4FC2-8BBC-1318F119A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29" name="Rectangle 1919">
              <a:extLst>
                <a:ext uri="{FF2B5EF4-FFF2-40B4-BE49-F238E27FC236}">
                  <a16:creationId xmlns:a16="http://schemas.microsoft.com/office/drawing/2014/main" id="{12D89451-2538-4FF4-B782-03D8C1872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30" name="Rectangle 1920">
              <a:extLst>
                <a:ext uri="{FF2B5EF4-FFF2-40B4-BE49-F238E27FC236}">
                  <a16:creationId xmlns:a16="http://schemas.microsoft.com/office/drawing/2014/main" id="{49EC3330-C1D1-4E36-B0E1-9E52CF2B3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31" name="Rectangle 1921">
              <a:extLst>
                <a:ext uri="{FF2B5EF4-FFF2-40B4-BE49-F238E27FC236}">
                  <a16:creationId xmlns:a16="http://schemas.microsoft.com/office/drawing/2014/main" id="{877D9960-4876-4D61-A5B3-5A518EBDD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32" name="Rectangle 1922">
              <a:extLst>
                <a:ext uri="{FF2B5EF4-FFF2-40B4-BE49-F238E27FC236}">
                  <a16:creationId xmlns:a16="http://schemas.microsoft.com/office/drawing/2014/main" id="{26603FA5-CE74-49A3-AA14-A96DDD498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33" name="Rectangle 1923">
              <a:extLst>
                <a:ext uri="{FF2B5EF4-FFF2-40B4-BE49-F238E27FC236}">
                  <a16:creationId xmlns:a16="http://schemas.microsoft.com/office/drawing/2014/main" id="{C04E77F8-6517-4E51-9B3C-5FD76C25E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34" name="Rectangle 1924">
              <a:extLst>
                <a:ext uri="{FF2B5EF4-FFF2-40B4-BE49-F238E27FC236}">
                  <a16:creationId xmlns:a16="http://schemas.microsoft.com/office/drawing/2014/main" id="{FC5F639D-A623-4F90-A909-F95943563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35" name="Rectangle 1925">
              <a:extLst>
                <a:ext uri="{FF2B5EF4-FFF2-40B4-BE49-F238E27FC236}">
                  <a16:creationId xmlns:a16="http://schemas.microsoft.com/office/drawing/2014/main" id="{613EC4AA-0C98-4F5E-8DEE-5A23CEC2F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36" name="Rectangle 1926">
              <a:extLst>
                <a:ext uri="{FF2B5EF4-FFF2-40B4-BE49-F238E27FC236}">
                  <a16:creationId xmlns:a16="http://schemas.microsoft.com/office/drawing/2014/main" id="{693FBC39-E242-4F7B-8ED4-AABBE0794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37" name="Rectangle 1927">
              <a:extLst>
                <a:ext uri="{FF2B5EF4-FFF2-40B4-BE49-F238E27FC236}">
                  <a16:creationId xmlns:a16="http://schemas.microsoft.com/office/drawing/2014/main" id="{A7552359-BA41-43DF-A675-4A0BBFED9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38" name="Rectangle 1928">
              <a:extLst>
                <a:ext uri="{FF2B5EF4-FFF2-40B4-BE49-F238E27FC236}">
                  <a16:creationId xmlns:a16="http://schemas.microsoft.com/office/drawing/2014/main" id="{E5363E1B-1929-4CCE-9DB2-0CD2178C6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39" name="Rectangle 1929">
              <a:extLst>
                <a:ext uri="{FF2B5EF4-FFF2-40B4-BE49-F238E27FC236}">
                  <a16:creationId xmlns:a16="http://schemas.microsoft.com/office/drawing/2014/main" id="{7028A64D-DE41-4209-A319-A32A52BEA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40" name="Rectangle 1930">
              <a:extLst>
                <a:ext uri="{FF2B5EF4-FFF2-40B4-BE49-F238E27FC236}">
                  <a16:creationId xmlns:a16="http://schemas.microsoft.com/office/drawing/2014/main" id="{561BF74C-4D70-448F-85D0-39338C183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41" name="Rectangle 1931">
              <a:extLst>
                <a:ext uri="{FF2B5EF4-FFF2-40B4-BE49-F238E27FC236}">
                  <a16:creationId xmlns:a16="http://schemas.microsoft.com/office/drawing/2014/main" id="{F55ADC01-2A42-492F-BCBE-71F240FD6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42" name="Rectangle 1932">
              <a:extLst>
                <a:ext uri="{FF2B5EF4-FFF2-40B4-BE49-F238E27FC236}">
                  <a16:creationId xmlns:a16="http://schemas.microsoft.com/office/drawing/2014/main" id="{48C36B78-A36A-4330-9F85-D7172F490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43" name="Rectangle 1933">
              <a:extLst>
                <a:ext uri="{FF2B5EF4-FFF2-40B4-BE49-F238E27FC236}">
                  <a16:creationId xmlns:a16="http://schemas.microsoft.com/office/drawing/2014/main" id="{45BD4A38-E8C4-432C-802B-93865C61E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44" name="Rectangle 1934">
              <a:extLst>
                <a:ext uri="{FF2B5EF4-FFF2-40B4-BE49-F238E27FC236}">
                  <a16:creationId xmlns:a16="http://schemas.microsoft.com/office/drawing/2014/main" id="{916F4F23-7C40-4BB8-AFBF-7F1E345A9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45" name="Rectangle 1935">
              <a:extLst>
                <a:ext uri="{FF2B5EF4-FFF2-40B4-BE49-F238E27FC236}">
                  <a16:creationId xmlns:a16="http://schemas.microsoft.com/office/drawing/2014/main" id="{FB33A303-7CD8-4F2E-A2A2-A83E7A2AF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46" name="Rectangle 1936">
              <a:extLst>
                <a:ext uri="{FF2B5EF4-FFF2-40B4-BE49-F238E27FC236}">
                  <a16:creationId xmlns:a16="http://schemas.microsoft.com/office/drawing/2014/main" id="{CE37BBD4-ACF5-4FBB-9745-20B18FCA7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47" name="Rectangle 1937">
              <a:extLst>
                <a:ext uri="{FF2B5EF4-FFF2-40B4-BE49-F238E27FC236}">
                  <a16:creationId xmlns:a16="http://schemas.microsoft.com/office/drawing/2014/main" id="{5DD60D9C-5473-4A52-98A3-C2410CE40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48" name="Rectangle 1938">
              <a:extLst>
                <a:ext uri="{FF2B5EF4-FFF2-40B4-BE49-F238E27FC236}">
                  <a16:creationId xmlns:a16="http://schemas.microsoft.com/office/drawing/2014/main" id="{382F861F-AEDB-4F11-B391-6E2CFE82B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49" name="Rectangle 1939">
              <a:extLst>
                <a:ext uri="{FF2B5EF4-FFF2-40B4-BE49-F238E27FC236}">
                  <a16:creationId xmlns:a16="http://schemas.microsoft.com/office/drawing/2014/main" id="{92F172EE-B4F8-443F-A151-B24BD9C52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50" name="Rectangle 1940">
              <a:extLst>
                <a:ext uri="{FF2B5EF4-FFF2-40B4-BE49-F238E27FC236}">
                  <a16:creationId xmlns:a16="http://schemas.microsoft.com/office/drawing/2014/main" id="{5874DD67-F0F6-4C20-8FFA-973EF7209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51" name="Rectangle 1941">
              <a:extLst>
                <a:ext uri="{FF2B5EF4-FFF2-40B4-BE49-F238E27FC236}">
                  <a16:creationId xmlns:a16="http://schemas.microsoft.com/office/drawing/2014/main" id="{AEB83BB2-BBC9-4196-B785-39BB114C2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52" name="Rectangle 1942">
              <a:extLst>
                <a:ext uri="{FF2B5EF4-FFF2-40B4-BE49-F238E27FC236}">
                  <a16:creationId xmlns:a16="http://schemas.microsoft.com/office/drawing/2014/main" id="{5DC2BB64-58BA-4250-BC37-51E9C719A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53" name="Rectangle 1943">
              <a:extLst>
                <a:ext uri="{FF2B5EF4-FFF2-40B4-BE49-F238E27FC236}">
                  <a16:creationId xmlns:a16="http://schemas.microsoft.com/office/drawing/2014/main" id="{C4AFC129-86B6-47A4-84CA-B8E065882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54" name="Rectangle 1944">
              <a:extLst>
                <a:ext uri="{FF2B5EF4-FFF2-40B4-BE49-F238E27FC236}">
                  <a16:creationId xmlns:a16="http://schemas.microsoft.com/office/drawing/2014/main" id="{92A83761-E82B-4A8A-84AD-9124F08AD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55" name="Rectangle 1945">
              <a:extLst>
                <a:ext uri="{FF2B5EF4-FFF2-40B4-BE49-F238E27FC236}">
                  <a16:creationId xmlns:a16="http://schemas.microsoft.com/office/drawing/2014/main" id="{0F04E2FD-7B45-42DD-960C-68708BE4D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56" name="Rectangle 1946">
              <a:extLst>
                <a:ext uri="{FF2B5EF4-FFF2-40B4-BE49-F238E27FC236}">
                  <a16:creationId xmlns:a16="http://schemas.microsoft.com/office/drawing/2014/main" id="{1372B10F-E587-4605-B579-522CE7FF2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57" name="Rectangle 1947">
              <a:extLst>
                <a:ext uri="{FF2B5EF4-FFF2-40B4-BE49-F238E27FC236}">
                  <a16:creationId xmlns:a16="http://schemas.microsoft.com/office/drawing/2014/main" id="{728DACB5-11CB-4911-8F47-40365E476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58" name="Rectangle 1948">
              <a:extLst>
                <a:ext uri="{FF2B5EF4-FFF2-40B4-BE49-F238E27FC236}">
                  <a16:creationId xmlns:a16="http://schemas.microsoft.com/office/drawing/2014/main" id="{578D5A75-E06D-4A42-A56C-426DD7121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59" name="Rectangle 1949">
              <a:extLst>
                <a:ext uri="{FF2B5EF4-FFF2-40B4-BE49-F238E27FC236}">
                  <a16:creationId xmlns:a16="http://schemas.microsoft.com/office/drawing/2014/main" id="{080E317B-E5E5-49E4-A1A1-721794B03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60" name="Rectangle 1950">
              <a:extLst>
                <a:ext uri="{FF2B5EF4-FFF2-40B4-BE49-F238E27FC236}">
                  <a16:creationId xmlns:a16="http://schemas.microsoft.com/office/drawing/2014/main" id="{54DAE039-2287-4D38-8FB0-82FC075BE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61" name="Rectangle 1951">
              <a:extLst>
                <a:ext uri="{FF2B5EF4-FFF2-40B4-BE49-F238E27FC236}">
                  <a16:creationId xmlns:a16="http://schemas.microsoft.com/office/drawing/2014/main" id="{9704CA4D-CB1D-4A33-99AF-041D9F3E0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62" name="Rectangle 1952">
              <a:extLst>
                <a:ext uri="{FF2B5EF4-FFF2-40B4-BE49-F238E27FC236}">
                  <a16:creationId xmlns:a16="http://schemas.microsoft.com/office/drawing/2014/main" id="{3A378864-6B44-4AAF-8446-D1E6AF289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63" name="Rectangle 1953">
              <a:extLst>
                <a:ext uri="{FF2B5EF4-FFF2-40B4-BE49-F238E27FC236}">
                  <a16:creationId xmlns:a16="http://schemas.microsoft.com/office/drawing/2014/main" id="{77C0341B-1A4C-4672-92F6-6766E8505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64" name="Rectangle 1954">
              <a:extLst>
                <a:ext uri="{FF2B5EF4-FFF2-40B4-BE49-F238E27FC236}">
                  <a16:creationId xmlns:a16="http://schemas.microsoft.com/office/drawing/2014/main" id="{2DA81484-32D5-44A8-ADC0-73ABA57D4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65" name="Rectangle 1955">
              <a:extLst>
                <a:ext uri="{FF2B5EF4-FFF2-40B4-BE49-F238E27FC236}">
                  <a16:creationId xmlns:a16="http://schemas.microsoft.com/office/drawing/2014/main" id="{3D02F6B3-ACB9-4796-9A80-25022C65E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66" name="Rectangle 1956">
              <a:extLst>
                <a:ext uri="{FF2B5EF4-FFF2-40B4-BE49-F238E27FC236}">
                  <a16:creationId xmlns:a16="http://schemas.microsoft.com/office/drawing/2014/main" id="{5A07565F-0B09-4362-92D6-D1502E5FA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67" name="Rectangle 1957">
              <a:extLst>
                <a:ext uri="{FF2B5EF4-FFF2-40B4-BE49-F238E27FC236}">
                  <a16:creationId xmlns:a16="http://schemas.microsoft.com/office/drawing/2014/main" id="{D175A16B-A39A-4779-A8CB-2AE95AE52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68" name="Rectangle 1958">
              <a:extLst>
                <a:ext uri="{FF2B5EF4-FFF2-40B4-BE49-F238E27FC236}">
                  <a16:creationId xmlns:a16="http://schemas.microsoft.com/office/drawing/2014/main" id="{9A915166-2E1A-493E-AFA2-BA0AF152A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69" name="Rectangle 1959">
              <a:extLst>
                <a:ext uri="{FF2B5EF4-FFF2-40B4-BE49-F238E27FC236}">
                  <a16:creationId xmlns:a16="http://schemas.microsoft.com/office/drawing/2014/main" id="{D16A57D1-0B8A-49E9-9763-72AE4566F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70" name="Rectangle 1960">
              <a:extLst>
                <a:ext uri="{FF2B5EF4-FFF2-40B4-BE49-F238E27FC236}">
                  <a16:creationId xmlns:a16="http://schemas.microsoft.com/office/drawing/2014/main" id="{0D27F28B-54F0-41D5-9348-01C2DEE46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71" name="Rectangle 1961">
              <a:extLst>
                <a:ext uri="{FF2B5EF4-FFF2-40B4-BE49-F238E27FC236}">
                  <a16:creationId xmlns:a16="http://schemas.microsoft.com/office/drawing/2014/main" id="{29D9F606-6C4F-44AC-BACA-CA7E0AAFB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72" name="Rectangle 1962">
              <a:extLst>
                <a:ext uri="{FF2B5EF4-FFF2-40B4-BE49-F238E27FC236}">
                  <a16:creationId xmlns:a16="http://schemas.microsoft.com/office/drawing/2014/main" id="{F49775F6-270C-4D17-B51D-994AE7FED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73" name="Rectangle 1963">
              <a:extLst>
                <a:ext uri="{FF2B5EF4-FFF2-40B4-BE49-F238E27FC236}">
                  <a16:creationId xmlns:a16="http://schemas.microsoft.com/office/drawing/2014/main" id="{5BADA2AD-3FE4-4417-8A2E-B76DE90F4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74" name="Rectangle 1964">
              <a:extLst>
                <a:ext uri="{FF2B5EF4-FFF2-40B4-BE49-F238E27FC236}">
                  <a16:creationId xmlns:a16="http://schemas.microsoft.com/office/drawing/2014/main" id="{892BEA08-6D1D-497A-A81E-D9D526419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75" name="Rectangle 1965">
              <a:extLst>
                <a:ext uri="{FF2B5EF4-FFF2-40B4-BE49-F238E27FC236}">
                  <a16:creationId xmlns:a16="http://schemas.microsoft.com/office/drawing/2014/main" id="{9F945E3D-311D-4833-A117-A73CC8E18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76" name="Rectangle 1966">
              <a:extLst>
                <a:ext uri="{FF2B5EF4-FFF2-40B4-BE49-F238E27FC236}">
                  <a16:creationId xmlns:a16="http://schemas.microsoft.com/office/drawing/2014/main" id="{A5C9CF3B-E156-404A-BEAF-89857142A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77" name="Rectangle 1967">
              <a:extLst>
                <a:ext uri="{FF2B5EF4-FFF2-40B4-BE49-F238E27FC236}">
                  <a16:creationId xmlns:a16="http://schemas.microsoft.com/office/drawing/2014/main" id="{B7F8424B-A65A-4AF9-B55F-A54F99FAE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78" name="Rectangle 1968">
              <a:extLst>
                <a:ext uri="{FF2B5EF4-FFF2-40B4-BE49-F238E27FC236}">
                  <a16:creationId xmlns:a16="http://schemas.microsoft.com/office/drawing/2014/main" id="{E4DE88FF-4470-445E-B5BD-40369F9F1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4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79" name="Rectangle 1969">
              <a:extLst>
                <a:ext uri="{FF2B5EF4-FFF2-40B4-BE49-F238E27FC236}">
                  <a16:creationId xmlns:a16="http://schemas.microsoft.com/office/drawing/2014/main" id="{BE215CA9-4DC7-4396-B823-9CB376742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80" name="Rectangle 1970">
              <a:extLst>
                <a:ext uri="{FF2B5EF4-FFF2-40B4-BE49-F238E27FC236}">
                  <a16:creationId xmlns:a16="http://schemas.microsoft.com/office/drawing/2014/main" id="{B377C0A3-1BB0-446C-860C-4A5F770A6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81" name="Rectangle 1971">
              <a:extLst>
                <a:ext uri="{FF2B5EF4-FFF2-40B4-BE49-F238E27FC236}">
                  <a16:creationId xmlns:a16="http://schemas.microsoft.com/office/drawing/2014/main" id="{E2BDF367-2752-4937-AEA3-1017F8101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82" name="Rectangle 1972">
              <a:extLst>
                <a:ext uri="{FF2B5EF4-FFF2-40B4-BE49-F238E27FC236}">
                  <a16:creationId xmlns:a16="http://schemas.microsoft.com/office/drawing/2014/main" id="{048CA91C-70C9-40A5-AC83-E717B70A3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83" name="Rectangle 1973">
              <a:extLst>
                <a:ext uri="{FF2B5EF4-FFF2-40B4-BE49-F238E27FC236}">
                  <a16:creationId xmlns:a16="http://schemas.microsoft.com/office/drawing/2014/main" id="{9C658769-1290-4509-82A2-9AF5A381F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84" name="Rectangle 1974">
              <a:extLst>
                <a:ext uri="{FF2B5EF4-FFF2-40B4-BE49-F238E27FC236}">
                  <a16:creationId xmlns:a16="http://schemas.microsoft.com/office/drawing/2014/main" id="{64D4DF4B-3250-4AB0-81EC-74E8AF9F5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85" name="Rectangle 1975">
              <a:extLst>
                <a:ext uri="{FF2B5EF4-FFF2-40B4-BE49-F238E27FC236}">
                  <a16:creationId xmlns:a16="http://schemas.microsoft.com/office/drawing/2014/main" id="{893B209E-12B3-42AF-AB79-1EBB03E09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86" name="Rectangle 1976">
              <a:extLst>
                <a:ext uri="{FF2B5EF4-FFF2-40B4-BE49-F238E27FC236}">
                  <a16:creationId xmlns:a16="http://schemas.microsoft.com/office/drawing/2014/main" id="{1F93BD92-A1E8-4B74-84CF-620271E30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87" name="Rectangle 1977">
              <a:extLst>
                <a:ext uri="{FF2B5EF4-FFF2-40B4-BE49-F238E27FC236}">
                  <a16:creationId xmlns:a16="http://schemas.microsoft.com/office/drawing/2014/main" id="{10DE98B9-10DC-4D90-8C96-B8E0B662C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88" name="Rectangle 1978">
              <a:extLst>
                <a:ext uri="{FF2B5EF4-FFF2-40B4-BE49-F238E27FC236}">
                  <a16:creationId xmlns:a16="http://schemas.microsoft.com/office/drawing/2014/main" id="{7C4B2168-870F-4E45-BF8B-08470D324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89" name="Rectangle 1979">
              <a:extLst>
                <a:ext uri="{FF2B5EF4-FFF2-40B4-BE49-F238E27FC236}">
                  <a16:creationId xmlns:a16="http://schemas.microsoft.com/office/drawing/2014/main" id="{7984448E-2264-4762-BEDC-124CA3D3C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90" name="Rectangle 1980">
              <a:extLst>
                <a:ext uri="{FF2B5EF4-FFF2-40B4-BE49-F238E27FC236}">
                  <a16:creationId xmlns:a16="http://schemas.microsoft.com/office/drawing/2014/main" id="{89049C9E-8ED0-4408-A4E5-064CA3C49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91" name="Rectangle 1981">
              <a:extLst>
                <a:ext uri="{FF2B5EF4-FFF2-40B4-BE49-F238E27FC236}">
                  <a16:creationId xmlns:a16="http://schemas.microsoft.com/office/drawing/2014/main" id="{D6B83B8C-9807-495D-89D4-BED0CAC23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92" name="Rectangle 1982">
              <a:extLst>
                <a:ext uri="{FF2B5EF4-FFF2-40B4-BE49-F238E27FC236}">
                  <a16:creationId xmlns:a16="http://schemas.microsoft.com/office/drawing/2014/main" id="{6EB2843B-25EF-44E5-B2A7-E2557FA5D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93" name="Rectangle 1983">
              <a:extLst>
                <a:ext uri="{FF2B5EF4-FFF2-40B4-BE49-F238E27FC236}">
                  <a16:creationId xmlns:a16="http://schemas.microsoft.com/office/drawing/2014/main" id="{67519CB8-9228-490B-8E37-8AD08AABF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94" name="Rectangle 1984">
              <a:extLst>
                <a:ext uri="{FF2B5EF4-FFF2-40B4-BE49-F238E27FC236}">
                  <a16:creationId xmlns:a16="http://schemas.microsoft.com/office/drawing/2014/main" id="{F7B6D4AB-57A1-48B6-BF53-2B6FDB636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95" name="Rectangle 1985">
              <a:extLst>
                <a:ext uri="{FF2B5EF4-FFF2-40B4-BE49-F238E27FC236}">
                  <a16:creationId xmlns:a16="http://schemas.microsoft.com/office/drawing/2014/main" id="{8C296A4B-B26A-45CA-A8D1-8FFF6E62E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96" name="Rectangle 1986">
              <a:extLst>
                <a:ext uri="{FF2B5EF4-FFF2-40B4-BE49-F238E27FC236}">
                  <a16:creationId xmlns:a16="http://schemas.microsoft.com/office/drawing/2014/main" id="{8C51EB2F-1379-4F94-AB04-895330CD6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97" name="Rectangle 1987">
              <a:extLst>
                <a:ext uri="{FF2B5EF4-FFF2-40B4-BE49-F238E27FC236}">
                  <a16:creationId xmlns:a16="http://schemas.microsoft.com/office/drawing/2014/main" id="{FDE7A4BB-49A3-4224-8EFC-42FFC4C46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98" name="Rectangle 1988">
              <a:extLst>
                <a:ext uri="{FF2B5EF4-FFF2-40B4-BE49-F238E27FC236}">
                  <a16:creationId xmlns:a16="http://schemas.microsoft.com/office/drawing/2014/main" id="{F8539707-E716-4C5A-A923-B753BF42F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799" name="Rectangle 1989">
              <a:extLst>
                <a:ext uri="{FF2B5EF4-FFF2-40B4-BE49-F238E27FC236}">
                  <a16:creationId xmlns:a16="http://schemas.microsoft.com/office/drawing/2014/main" id="{9012DCBF-BA8D-4167-9832-FAE769C1E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00" name="Rectangle 1990">
              <a:extLst>
                <a:ext uri="{FF2B5EF4-FFF2-40B4-BE49-F238E27FC236}">
                  <a16:creationId xmlns:a16="http://schemas.microsoft.com/office/drawing/2014/main" id="{206B3DDA-80D9-4209-9C17-FB3BE4BE5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01" name="Rectangle 1991">
              <a:extLst>
                <a:ext uri="{FF2B5EF4-FFF2-40B4-BE49-F238E27FC236}">
                  <a16:creationId xmlns:a16="http://schemas.microsoft.com/office/drawing/2014/main" id="{2C1B09EA-C784-4CA5-902F-2104DB76F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02" name="Rectangle 1992">
              <a:extLst>
                <a:ext uri="{FF2B5EF4-FFF2-40B4-BE49-F238E27FC236}">
                  <a16:creationId xmlns:a16="http://schemas.microsoft.com/office/drawing/2014/main" id="{E0125C04-DE49-47A6-9365-01BBB5542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03" name="Rectangle 1993">
              <a:extLst>
                <a:ext uri="{FF2B5EF4-FFF2-40B4-BE49-F238E27FC236}">
                  <a16:creationId xmlns:a16="http://schemas.microsoft.com/office/drawing/2014/main" id="{EE2CD334-928B-4664-B129-70D78991E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04" name="Rectangle 1994">
              <a:extLst>
                <a:ext uri="{FF2B5EF4-FFF2-40B4-BE49-F238E27FC236}">
                  <a16:creationId xmlns:a16="http://schemas.microsoft.com/office/drawing/2014/main" id="{B0FF74A2-D5CB-4250-A98C-87F4A86C3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05" name="Rectangle 1995">
              <a:extLst>
                <a:ext uri="{FF2B5EF4-FFF2-40B4-BE49-F238E27FC236}">
                  <a16:creationId xmlns:a16="http://schemas.microsoft.com/office/drawing/2014/main" id="{887B13A7-FC0A-4225-95ED-2ADA5B61A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06" name="Rectangle 1996">
              <a:extLst>
                <a:ext uri="{FF2B5EF4-FFF2-40B4-BE49-F238E27FC236}">
                  <a16:creationId xmlns:a16="http://schemas.microsoft.com/office/drawing/2014/main" id="{105C4155-BF8A-4D2C-8AE0-504FB9938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07" name="Rectangle 1997">
              <a:extLst>
                <a:ext uri="{FF2B5EF4-FFF2-40B4-BE49-F238E27FC236}">
                  <a16:creationId xmlns:a16="http://schemas.microsoft.com/office/drawing/2014/main" id="{9188CBF9-1A5B-4FBB-A3DC-6BDB9A911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08" name="Rectangle 1998">
              <a:extLst>
                <a:ext uri="{FF2B5EF4-FFF2-40B4-BE49-F238E27FC236}">
                  <a16:creationId xmlns:a16="http://schemas.microsoft.com/office/drawing/2014/main" id="{CDAF185F-3B56-42C8-A253-DA0DFD344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09" name="Rectangle 1999">
              <a:extLst>
                <a:ext uri="{FF2B5EF4-FFF2-40B4-BE49-F238E27FC236}">
                  <a16:creationId xmlns:a16="http://schemas.microsoft.com/office/drawing/2014/main" id="{D3F35818-7475-4374-8D82-59B98C300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10" name="Rectangle 2000">
              <a:extLst>
                <a:ext uri="{FF2B5EF4-FFF2-40B4-BE49-F238E27FC236}">
                  <a16:creationId xmlns:a16="http://schemas.microsoft.com/office/drawing/2014/main" id="{5747638A-4DF4-4FD5-9053-E9E03CA63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11" name="Rectangle 2001">
              <a:extLst>
                <a:ext uri="{FF2B5EF4-FFF2-40B4-BE49-F238E27FC236}">
                  <a16:creationId xmlns:a16="http://schemas.microsoft.com/office/drawing/2014/main" id="{08504A78-C2E1-4ECC-9F51-6C312DE42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12" name="Rectangle 2002">
              <a:extLst>
                <a:ext uri="{FF2B5EF4-FFF2-40B4-BE49-F238E27FC236}">
                  <a16:creationId xmlns:a16="http://schemas.microsoft.com/office/drawing/2014/main" id="{3C2F2DC9-07C2-4D54-A26B-EC1156523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13" name="Rectangle 2003">
              <a:extLst>
                <a:ext uri="{FF2B5EF4-FFF2-40B4-BE49-F238E27FC236}">
                  <a16:creationId xmlns:a16="http://schemas.microsoft.com/office/drawing/2014/main" id="{19745A99-138F-4B1A-883F-73E98919F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14" name="Rectangle 2004">
              <a:extLst>
                <a:ext uri="{FF2B5EF4-FFF2-40B4-BE49-F238E27FC236}">
                  <a16:creationId xmlns:a16="http://schemas.microsoft.com/office/drawing/2014/main" id="{9D1D20EE-BB01-4560-A538-3ECA813B6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15" name="Rectangle 2005">
              <a:extLst>
                <a:ext uri="{FF2B5EF4-FFF2-40B4-BE49-F238E27FC236}">
                  <a16:creationId xmlns:a16="http://schemas.microsoft.com/office/drawing/2014/main" id="{095509DA-7FCE-4D1E-B1E2-8F8C48479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16" name="Rectangle 2006">
              <a:extLst>
                <a:ext uri="{FF2B5EF4-FFF2-40B4-BE49-F238E27FC236}">
                  <a16:creationId xmlns:a16="http://schemas.microsoft.com/office/drawing/2014/main" id="{A69E0FBE-F128-4E56-B24F-104CE44EB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17" name="Rectangle 2007">
              <a:extLst>
                <a:ext uri="{FF2B5EF4-FFF2-40B4-BE49-F238E27FC236}">
                  <a16:creationId xmlns:a16="http://schemas.microsoft.com/office/drawing/2014/main" id="{0160630D-F712-475C-A9FB-6E56E169A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18" name="Rectangle 2008">
              <a:extLst>
                <a:ext uri="{FF2B5EF4-FFF2-40B4-BE49-F238E27FC236}">
                  <a16:creationId xmlns:a16="http://schemas.microsoft.com/office/drawing/2014/main" id="{C6E136A7-6A74-4152-9198-043CD0045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19" name="Rectangle 2009">
              <a:extLst>
                <a:ext uri="{FF2B5EF4-FFF2-40B4-BE49-F238E27FC236}">
                  <a16:creationId xmlns:a16="http://schemas.microsoft.com/office/drawing/2014/main" id="{D783506C-3A34-4EAC-B84A-B00A63FC5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20" name="Rectangle 2010">
              <a:extLst>
                <a:ext uri="{FF2B5EF4-FFF2-40B4-BE49-F238E27FC236}">
                  <a16:creationId xmlns:a16="http://schemas.microsoft.com/office/drawing/2014/main" id="{9218CC09-8110-4B61-A6EB-EA37B70A3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21" name="Rectangle 2011">
              <a:extLst>
                <a:ext uri="{FF2B5EF4-FFF2-40B4-BE49-F238E27FC236}">
                  <a16:creationId xmlns:a16="http://schemas.microsoft.com/office/drawing/2014/main" id="{B11D518E-B810-4665-BFEC-66DB4C74B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22" name="Rectangle 2012">
              <a:extLst>
                <a:ext uri="{FF2B5EF4-FFF2-40B4-BE49-F238E27FC236}">
                  <a16:creationId xmlns:a16="http://schemas.microsoft.com/office/drawing/2014/main" id="{4538C9ED-9A95-40C0-A195-81E60D493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823" name="Rectangle 2013">
              <a:extLst>
                <a:ext uri="{FF2B5EF4-FFF2-40B4-BE49-F238E27FC236}">
                  <a16:creationId xmlns:a16="http://schemas.microsoft.com/office/drawing/2014/main" id="{B4E66C04-A3D2-4F9B-8613-E23E9FDDB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900" name="Group 2215">
            <a:extLst>
              <a:ext uri="{FF2B5EF4-FFF2-40B4-BE49-F238E27FC236}">
                <a16:creationId xmlns:a16="http://schemas.microsoft.com/office/drawing/2014/main" id="{D1540316-7385-4311-A7EF-69E3362C24CA}"/>
              </a:ext>
            </a:extLst>
          </p:cNvPr>
          <p:cNvGrpSpPr>
            <a:grpSpLocks/>
          </p:cNvGrpSpPr>
          <p:nvPr/>
        </p:nvGrpSpPr>
        <p:grpSpPr bwMode="auto">
          <a:xfrm>
            <a:off x="3919917" y="2430350"/>
            <a:ext cx="50853" cy="201294"/>
            <a:chOff x="1850" y="1147"/>
            <a:chExt cx="24" cy="95"/>
          </a:xfrm>
        </p:grpSpPr>
        <p:sp>
          <p:nvSpPr>
            <p:cNvPr id="7424" name="Rectangle 2015">
              <a:extLst>
                <a:ext uri="{FF2B5EF4-FFF2-40B4-BE49-F238E27FC236}">
                  <a16:creationId xmlns:a16="http://schemas.microsoft.com/office/drawing/2014/main" id="{11118B59-4D66-45C5-844F-ADD1D4664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25" name="Rectangle 2016">
              <a:extLst>
                <a:ext uri="{FF2B5EF4-FFF2-40B4-BE49-F238E27FC236}">
                  <a16:creationId xmlns:a16="http://schemas.microsoft.com/office/drawing/2014/main" id="{5910B66B-D8DB-4E90-A345-73FE32FE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26" name="Rectangle 2017">
              <a:extLst>
                <a:ext uri="{FF2B5EF4-FFF2-40B4-BE49-F238E27FC236}">
                  <a16:creationId xmlns:a16="http://schemas.microsoft.com/office/drawing/2014/main" id="{0CE32590-84F8-496F-B6A0-4ED91258C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27" name="Rectangle 2018">
              <a:extLst>
                <a:ext uri="{FF2B5EF4-FFF2-40B4-BE49-F238E27FC236}">
                  <a16:creationId xmlns:a16="http://schemas.microsoft.com/office/drawing/2014/main" id="{46F0C425-441B-4CD3-8A3D-71D592D7F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28" name="Rectangle 2019">
              <a:extLst>
                <a:ext uri="{FF2B5EF4-FFF2-40B4-BE49-F238E27FC236}">
                  <a16:creationId xmlns:a16="http://schemas.microsoft.com/office/drawing/2014/main" id="{067BE7FC-0436-4F94-999B-85879236D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29" name="Rectangle 2020">
              <a:extLst>
                <a:ext uri="{FF2B5EF4-FFF2-40B4-BE49-F238E27FC236}">
                  <a16:creationId xmlns:a16="http://schemas.microsoft.com/office/drawing/2014/main" id="{AB3C9875-86C9-4DE4-9F4C-3481DEA5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30" name="Rectangle 2021">
              <a:extLst>
                <a:ext uri="{FF2B5EF4-FFF2-40B4-BE49-F238E27FC236}">
                  <a16:creationId xmlns:a16="http://schemas.microsoft.com/office/drawing/2014/main" id="{ECF562FA-4F48-48E2-8C1A-81D1DA285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31" name="Rectangle 2022">
              <a:extLst>
                <a:ext uri="{FF2B5EF4-FFF2-40B4-BE49-F238E27FC236}">
                  <a16:creationId xmlns:a16="http://schemas.microsoft.com/office/drawing/2014/main" id="{BC696CFC-58CB-44D8-AC85-AD20B1F1A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32" name="Rectangle 2023">
              <a:extLst>
                <a:ext uri="{FF2B5EF4-FFF2-40B4-BE49-F238E27FC236}">
                  <a16:creationId xmlns:a16="http://schemas.microsoft.com/office/drawing/2014/main" id="{0AA60323-AA60-4ED2-8C51-5624044A0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33" name="Rectangle 2024">
              <a:extLst>
                <a:ext uri="{FF2B5EF4-FFF2-40B4-BE49-F238E27FC236}">
                  <a16:creationId xmlns:a16="http://schemas.microsoft.com/office/drawing/2014/main" id="{C75D2DBB-144B-44A5-AB17-68F16FAA4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34" name="Rectangle 2025">
              <a:extLst>
                <a:ext uri="{FF2B5EF4-FFF2-40B4-BE49-F238E27FC236}">
                  <a16:creationId xmlns:a16="http://schemas.microsoft.com/office/drawing/2014/main" id="{E2B37A8C-0C50-4460-A9F9-8D96255FD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35" name="Rectangle 2026">
              <a:extLst>
                <a:ext uri="{FF2B5EF4-FFF2-40B4-BE49-F238E27FC236}">
                  <a16:creationId xmlns:a16="http://schemas.microsoft.com/office/drawing/2014/main" id="{9E2A7FCD-ED72-4ED1-93D8-8357AD5C9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36" name="Rectangle 2027">
              <a:extLst>
                <a:ext uri="{FF2B5EF4-FFF2-40B4-BE49-F238E27FC236}">
                  <a16:creationId xmlns:a16="http://schemas.microsoft.com/office/drawing/2014/main" id="{EF2B17CA-B4DF-4DBB-93ED-DDEB9AD9E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37" name="Rectangle 2028">
              <a:extLst>
                <a:ext uri="{FF2B5EF4-FFF2-40B4-BE49-F238E27FC236}">
                  <a16:creationId xmlns:a16="http://schemas.microsoft.com/office/drawing/2014/main" id="{B8B97185-1127-43FD-83A0-9F25FC18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38" name="Rectangle 2029">
              <a:extLst>
                <a:ext uri="{FF2B5EF4-FFF2-40B4-BE49-F238E27FC236}">
                  <a16:creationId xmlns:a16="http://schemas.microsoft.com/office/drawing/2014/main" id="{E6279A22-9A8B-4D72-8FC0-4C0AA1F2A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39" name="Rectangle 2030">
              <a:extLst>
                <a:ext uri="{FF2B5EF4-FFF2-40B4-BE49-F238E27FC236}">
                  <a16:creationId xmlns:a16="http://schemas.microsoft.com/office/drawing/2014/main" id="{82606FB3-FCFC-49E2-81C2-69EACB347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40" name="Rectangle 2031">
              <a:extLst>
                <a:ext uri="{FF2B5EF4-FFF2-40B4-BE49-F238E27FC236}">
                  <a16:creationId xmlns:a16="http://schemas.microsoft.com/office/drawing/2014/main" id="{FBB6F2EA-D1DA-4545-BD71-6887346CE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41" name="Rectangle 2032">
              <a:extLst>
                <a:ext uri="{FF2B5EF4-FFF2-40B4-BE49-F238E27FC236}">
                  <a16:creationId xmlns:a16="http://schemas.microsoft.com/office/drawing/2014/main" id="{A4FCDD2E-E51C-4471-BA27-EF7D75AA5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42" name="Rectangle 2033">
              <a:extLst>
                <a:ext uri="{FF2B5EF4-FFF2-40B4-BE49-F238E27FC236}">
                  <a16:creationId xmlns:a16="http://schemas.microsoft.com/office/drawing/2014/main" id="{E4AB9E6A-EDB5-4205-ACFF-D440D8D8B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43" name="Rectangle 2034">
              <a:extLst>
                <a:ext uri="{FF2B5EF4-FFF2-40B4-BE49-F238E27FC236}">
                  <a16:creationId xmlns:a16="http://schemas.microsoft.com/office/drawing/2014/main" id="{FDD4A008-435A-40DF-989C-BA85D4911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1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44" name="Rectangle 2035">
              <a:extLst>
                <a:ext uri="{FF2B5EF4-FFF2-40B4-BE49-F238E27FC236}">
                  <a16:creationId xmlns:a16="http://schemas.microsoft.com/office/drawing/2014/main" id="{98813BE0-2C6A-4478-8A9C-4C787D0A4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45" name="Rectangle 2036">
              <a:extLst>
                <a:ext uri="{FF2B5EF4-FFF2-40B4-BE49-F238E27FC236}">
                  <a16:creationId xmlns:a16="http://schemas.microsoft.com/office/drawing/2014/main" id="{D9356937-7CD1-4F84-86C3-5CB40F56C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46" name="Rectangle 2037">
              <a:extLst>
                <a:ext uri="{FF2B5EF4-FFF2-40B4-BE49-F238E27FC236}">
                  <a16:creationId xmlns:a16="http://schemas.microsoft.com/office/drawing/2014/main" id="{EB5DB671-8EF1-4C51-8B42-43760087C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47" name="Rectangle 2038">
              <a:extLst>
                <a:ext uri="{FF2B5EF4-FFF2-40B4-BE49-F238E27FC236}">
                  <a16:creationId xmlns:a16="http://schemas.microsoft.com/office/drawing/2014/main" id="{081024C0-1F58-4167-A975-DFB83BC53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48" name="Rectangle 2039">
              <a:extLst>
                <a:ext uri="{FF2B5EF4-FFF2-40B4-BE49-F238E27FC236}">
                  <a16:creationId xmlns:a16="http://schemas.microsoft.com/office/drawing/2014/main" id="{FEB65037-C704-49F7-93F8-9A3291B67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49" name="Rectangle 2040">
              <a:extLst>
                <a:ext uri="{FF2B5EF4-FFF2-40B4-BE49-F238E27FC236}">
                  <a16:creationId xmlns:a16="http://schemas.microsoft.com/office/drawing/2014/main" id="{8F95A71F-B944-4172-BA6E-645FC73C5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50" name="Rectangle 2041">
              <a:extLst>
                <a:ext uri="{FF2B5EF4-FFF2-40B4-BE49-F238E27FC236}">
                  <a16:creationId xmlns:a16="http://schemas.microsoft.com/office/drawing/2014/main" id="{953AF10F-C277-4CE6-A2E9-B3B5F5C01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51" name="Rectangle 2042">
              <a:extLst>
                <a:ext uri="{FF2B5EF4-FFF2-40B4-BE49-F238E27FC236}">
                  <a16:creationId xmlns:a16="http://schemas.microsoft.com/office/drawing/2014/main" id="{D904E02F-FE78-44C1-A772-943AC189D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52" name="Rectangle 2043">
              <a:extLst>
                <a:ext uri="{FF2B5EF4-FFF2-40B4-BE49-F238E27FC236}">
                  <a16:creationId xmlns:a16="http://schemas.microsoft.com/office/drawing/2014/main" id="{D699247C-6ABD-43C7-8944-9252477E6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53" name="Rectangle 2044">
              <a:extLst>
                <a:ext uri="{FF2B5EF4-FFF2-40B4-BE49-F238E27FC236}">
                  <a16:creationId xmlns:a16="http://schemas.microsoft.com/office/drawing/2014/main" id="{C6465460-36EC-4F2C-B4D5-52E21224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54" name="Rectangle 2045">
              <a:extLst>
                <a:ext uri="{FF2B5EF4-FFF2-40B4-BE49-F238E27FC236}">
                  <a16:creationId xmlns:a16="http://schemas.microsoft.com/office/drawing/2014/main" id="{3458B854-C030-4581-97FB-E135E64BD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55" name="Rectangle 2046">
              <a:extLst>
                <a:ext uri="{FF2B5EF4-FFF2-40B4-BE49-F238E27FC236}">
                  <a16:creationId xmlns:a16="http://schemas.microsoft.com/office/drawing/2014/main" id="{D5DE809E-6096-4FDE-89EA-996BE9E4D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56" name="Rectangle 2047">
              <a:extLst>
                <a:ext uri="{FF2B5EF4-FFF2-40B4-BE49-F238E27FC236}">
                  <a16:creationId xmlns:a16="http://schemas.microsoft.com/office/drawing/2014/main" id="{DD4C3BA9-2313-44B4-83C6-120D0B4A1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57" name="Rectangle 2048">
              <a:extLst>
                <a:ext uri="{FF2B5EF4-FFF2-40B4-BE49-F238E27FC236}">
                  <a16:creationId xmlns:a16="http://schemas.microsoft.com/office/drawing/2014/main" id="{289C38DF-C421-4251-9A7F-19AB148F7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58" name="Rectangle 2049">
              <a:extLst>
                <a:ext uri="{FF2B5EF4-FFF2-40B4-BE49-F238E27FC236}">
                  <a16:creationId xmlns:a16="http://schemas.microsoft.com/office/drawing/2014/main" id="{03877D9A-8341-4D78-BD3E-47A9E068D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59" name="Rectangle 2050">
              <a:extLst>
                <a:ext uri="{FF2B5EF4-FFF2-40B4-BE49-F238E27FC236}">
                  <a16:creationId xmlns:a16="http://schemas.microsoft.com/office/drawing/2014/main" id="{3C0B7055-A7E6-40C1-B4B2-7792CEB74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60" name="Rectangle 2051">
              <a:extLst>
                <a:ext uri="{FF2B5EF4-FFF2-40B4-BE49-F238E27FC236}">
                  <a16:creationId xmlns:a16="http://schemas.microsoft.com/office/drawing/2014/main" id="{FFD9BA3D-C171-476F-B165-5294E6742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61" name="Rectangle 2052">
              <a:extLst>
                <a:ext uri="{FF2B5EF4-FFF2-40B4-BE49-F238E27FC236}">
                  <a16:creationId xmlns:a16="http://schemas.microsoft.com/office/drawing/2014/main" id="{45515DCC-BF90-433A-89AE-371216D65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62" name="Rectangle 2053">
              <a:extLst>
                <a:ext uri="{FF2B5EF4-FFF2-40B4-BE49-F238E27FC236}">
                  <a16:creationId xmlns:a16="http://schemas.microsoft.com/office/drawing/2014/main" id="{B3A1B0E8-FD86-453D-9E14-E295CDDFF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63" name="Rectangle 2054">
              <a:extLst>
                <a:ext uri="{FF2B5EF4-FFF2-40B4-BE49-F238E27FC236}">
                  <a16:creationId xmlns:a16="http://schemas.microsoft.com/office/drawing/2014/main" id="{808CA107-1BC0-4C0E-A66A-D2B13560E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64" name="Rectangle 2055">
              <a:extLst>
                <a:ext uri="{FF2B5EF4-FFF2-40B4-BE49-F238E27FC236}">
                  <a16:creationId xmlns:a16="http://schemas.microsoft.com/office/drawing/2014/main" id="{256EFB3F-A22A-4B50-A17D-9D4406711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65" name="Rectangle 2056">
              <a:extLst>
                <a:ext uri="{FF2B5EF4-FFF2-40B4-BE49-F238E27FC236}">
                  <a16:creationId xmlns:a16="http://schemas.microsoft.com/office/drawing/2014/main" id="{E52B2810-FC7A-4078-9D15-3A72065CD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66" name="Rectangle 2057">
              <a:extLst>
                <a:ext uri="{FF2B5EF4-FFF2-40B4-BE49-F238E27FC236}">
                  <a16:creationId xmlns:a16="http://schemas.microsoft.com/office/drawing/2014/main" id="{1E8CFAE9-5F50-4102-8D5D-C9E2D74AF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67" name="Rectangle 2058">
              <a:extLst>
                <a:ext uri="{FF2B5EF4-FFF2-40B4-BE49-F238E27FC236}">
                  <a16:creationId xmlns:a16="http://schemas.microsoft.com/office/drawing/2014/main" id="{1F19AC9D-0199-4838-9DF1-2757C65FC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68" name="Rectangle 2059">
              <a:extLst>
                <a:ext uri="{FF2B5EF4-FFF2-40B4-BE49-F238E27FC236}">
                  <a16:creationId xmlns:a16="http://schemas.microsoft.com/office/drawing/2014/main" id="{ABF3B73E-11A9-4811-BE34-CFA073AF5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69" name="Rectangle 2060">
              <a:extLst>
                <a:ext uri="{FF2B5EF4-FFF2-40B4-BE49-F238E27FC236}">
                  <a16:creationId xmlns:a16="http://schemas.microsoft.com/office/drawing/2014/main" id="{46FCC838-28E3-42A6-9176-47F3F3451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70" name="Rectangle 2061">
              <a:extLst>
                <a:ext uri="{FF2B5EF4-FFF2-40B4-BE49-F238E27FC236}">
                  <a16:creationId xmlns:a16="http://schemas.microsoft.com/office/drawing/2014/main" id="{169E912A-6173-4BD5-B755-02496D0B4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71" name="Rectangle 2062">
              <a:extLst>
                <a:ext uri="{FF2B5EF4-FFF2-40B4-BE49-F238E27FC236}">
                  <a16:creationId xmlns:a16="http://schemas.microsoft.com/office/drawing/2014/main" id="{A4C30C48-6952-4FB1-851D-59D003C71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72" name="Rectangle 2063">
              <a:extLst>
                <a:ext uri="{FF2B5EF4-FFF2-40B4-BE49-F238E27FC236}">
                  <a16:creationId xmlns:a16="http://schemas.microsoft.com/office/drawing/2014/main" id="{591F3397-DC94-4DB5-935C-91A86B1AE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73" name="Rectangle 2064">
              <a:extLst>
                <a:ext uri="{FF2B5EF4-FFF2-40B4-BE49-F238E27FC236}">
                  <a16:creationId xmlns:a16="http://schemas.microsoft.com/office/drawing/2014/main" id="{B06532A8-EFF9-4187-A7C7-B082719F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74" name="Rectangle 2065">
              <a:extLst>
                <a:ext uri="{FF2B5EF4-FFF2-40B4-BE49-F238E27FC236}">
                  <a16:creationId xmlns:a16="http://schemas.microsoft.com/office/drawing/2014/main" id="{E3A3253A-6FFE-4226-97D8-E750B1285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75" name="Rectangle 2066">
              <a:extLst>
                <a:ext uri="{FF2B5EF4-FFF2-40B4-BE49-F238E27FC236}">
                  <a16:creationId xmlns:a16="http://schemas.microsoft.com/office/drawing/2014/main" id="{C0FD50F8-2CC4-490D-8152-7BDFF1E4F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76" name="Rectangle 2067">
              <a:extLst>
                <a:ext uri="{FF2B5EF4-FFF2-40B4-BE49-F238E27FC236}">
                  <a16:creationId xmlns:a16="http://schemas.microsoft.com/office/drawing/2014/main" id="{477E4019-6D80-4C13-B217-948DE1745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77" name="Rectangle 2068">
              <a:extLst>
                <a:ext uri="{FF2B5EF4-FFF2-40B4-BE49-F238E27FC236}">
                  <a16:creationId xmlns:a16="http://schemas.microsoft.com/office/drawing/2014/main" id="{CE8B45AC-1BCE-4632-91E2-72A21B371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78" name="Rectangle 2069">
              <a:extLst>
                <a:ext uri="{FF2B5EF4-FFF2-40B4-BE49-F238E27FC236}">
                  <a16:creationId xmlns:a16="http://schemas.microsoft.com/office/drawing/2014/main" id="{27FFCA9B-3B51-4EEC-9558-460B70704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79" name="Rectangle 2070">
              <a:extLst>
                <a:ext uri="{FF2B5EF4-FFF2-40B4-BE49-F238E27FC236}">
                  <a16:creationId xmlns:a16="http://schemas.microsoft.com/office/drawing/2014/main" id="{23339540-6B60-4DD3-AAFE-CE6F72E9E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80" name="Rectangle 2071">
              <a:extLst>
                <a:ext uri="{FF2B5EF4-FFF2-40B4-BE49-F238E27FC236}">
                  <a16:creationId xmlns:a16="http://schemas.microsoft.com/office/drawing/2014/main" id="{464E59BD-CB69-43D3-86C7-57BA2855D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81" name="Rectangle 2072">
              <a:extLst>
                <a:ext uri="{FF2B5EF4-FFF2-40B4-BE49-F238E27FC236}">
                  <a16:creationId xmlns:a16="http://schemas.microsoft.com/office/drawing/2014/main" id="{26B3E0D2-2A7C-4141-84A8-3ABEC1EE6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82" name="Rectangle 2073">
              <a:extLst>
                <a:ext uri="{FF2B5EF4-FFF2-40B4-BE49-F238E27FC236}">
                  <a16:creationId xmlns:a16="http://schemas.microsoft.com/office/drawing/2014/main" id="{61C80723-9390-4A52-B389-B1435A7BC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83" name="Rectangle 2074">
              <a:extLst>
                <a:ext uri="{FF2B5EF4-FFF2-40B4-BE49-F238E27FC236}">
                  <a16:creationId xmlns:a16="http://schemas.microsoft.com/office/drawing/2014/main" id="{0B23F585-57C7-48EE-B625-A6283232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84" name="Rectangle 2075">
              <a:extLst>
                <a:ext uri="{FF2B5EF4-FFF2-40B4-BE49-F238E27FC236}">
                  <a16:creationId xmlns:a16="http://schemas.microsoft.com/office/drawing/2014/main" id="{AB181A4B-FDDE-44F1-87A9-AEACE20D7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85" name="Rectangle 2076">
              <a:extLst>
                <a:ext uri="{FF2B5EF4-FFF2-40B4-BE49-F238E27FC236}">
                  <a16:creationId xmlns:a16="http://schemas.microsoft.com/office/drawing/2014/main" id="{E68C7D10-FA6F-4C81-86E7-3074D1E2C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86" name="Rectangle 2077">
              <a:extLst>
                <a:ext uri="{FF2B5EF4-FFF2-40B4-BE49-F238E27FC236}">
                  <a16:creationId xmlns:a16="http://schemas.microsoft.com/office/drawing/2014/main" id="{D4FD474E-9A51-4C7E-BF11-280AC336B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87" name="Rectangle 2078">
              <a:extLst>
                <a:ext uri="{FF2B5EF4-FFF2-40B4-BE49-F238E27FC236}">
                  <a16:creationId xmlns:a16="http://schemas.microsoft.com/office/drawing/2014/main" id="{B7A9487F-A2F2-4E42-9381-73417EC00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88" name="Rectangle 2079">
              <a:extLst>
                <a:ext uri="{FF2B5EF4-FFF2-40B4-BE49-F238E27FC236}">
                  <a16:creationId xmlns:a16="http://schemas.microsoft.com/office/drawing/2014/main" id="{BCFBE90D-0CC2-4190-BA96-D9618D753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89" name="Rectangle 2080">
              <a:extLst>
                <a:ext uri="{FF2B5EF4-FFF2-40B4-BE49-F238E27FC236}">
                  <a16:creationId xmlns:a16="http://schemas.microsoft.com/office/drawing/2014/main" id="{F7BD7689-1E0E-4414-B39D-2A6AA7D61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90" name="Rectangle 2081">
              <a:extLst>
                <a:ext uri="{FF2B5EF4-FFF2-40B4-BE49-F238E27FC236}">
                  <a16:creationId xmlns:a16="http://schemas.microsoft.com/office/drawing/2014/main" id="{CA32085B-6495-4C71-B8FD-76A4977FF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91" name="Rectangle 2082">
              <a:extLst>
                <a:ext uri="{FF2B5EF4-FFF2-40B4-BE49-F238E27FC236}">
                  <a16:creationId xmlns:a16="http://schemas.microsoft.com/office/drawing/2014/main" id="{0A8EB98A-4341-4AA2-B577-FB6D780BE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92" name="Rectangle 2083">
              <a:extLst>
                <a:ext uri="{FF2B5EF4-FFF2-40B4-BE49-F238E27FC236}">
                  <a16:creationId xmlns:a16="http://schemas.microsoft.com/office/drawing/2014/main" id="{9AC77938-AB1C-4D7C-9A7D-0E374C1AD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93" name="Rectangle 2084">
              <a:extLst>
                <a:ext uri="{FF2B5EF4-FFF2-40B4-BE49-F238E27FC236}">
                  <a16:creationId xmlns:a16="http://schemas.microsoft.com/office/drawing/2014/main" id="{FE226D52-AA81-4702-98CD-D3BA8ABAC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94" name="Rectangle 2085">
              <a:extLst>
                <a:ext uri="{FF2B5EF4-FFF2-40B4-BE49-F238E27FC236}">
                  <a16:creationId xmlns:a16="http://schemas.microsoft.com/office/drawing/2014/main" id="{52580F89-DB57-42C6-8B44-8D969CCA8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95" name="Rectangle 2086">
              <a:extLst>
                <a:ext uri="{FF2B5EF4-FFF2-40B4-BE49-F238E27FC236}">
                  <a16:creationId xmlns:a16="http://schemas.microsoft.com/office/drawing/2014/main" id="{830E5B51-DA27-4A8B-94DA-F0A740E45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96" name="Rectangle 2087">
              <a:extLst>
                <a:ext uri="{FF2B5EF4-FFF2-40B4-BE49-F238E27FC236}">
                  <a16:creationId xmlns:a16="http://schemas.microsoft.com/office/drawing/2014/main" id="{D0607031-DAB8-47F1-A1CC-5217F00B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97" name="Rectangle 2088">
              <a:extLst>
                <a:ext uri="{FF2B5EF4-FFF2-40B4-BE49-F238E27FC236}">
                  <a16:creationId xmlns:a16="http://schemas.microsoft.com/office/drawing/2014/main" id="{7F6CBA77-5219-4DEF-B81C-F2ADA29A3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98" name="Rectangle 2089">
              <a:extLst>
                <a:ext uri="{FF2B5EF4-FFF2-40B4-BE49-F238E27FC236}">
                  <a16:creationId xmlns:a16="http://schemas.microsoft.com/office/drawing/2014/main" id="{9827AC63-DBA5-493A-9B90-0AA0FA51F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99" name="Rectangle 2090">
              <a:extLst>
                <a:ext uri="{FF2B5EF4-FFF2-40B4-BE49-F238E27FC236}">
                  <a16:creationId xmlns:a16="http://schemas.microsoft.com/office/drawing/2014/main" id="{63E026C8-BAE2-4FAB-9284-5CD02479C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00" name="Rectangle 2091">
              <a:extLst>
                <a:ext uri="{FF2B5EF4-FFF2-40B4-BE49-F238E27FC236}">
                  <a16:creationId xmlns:a16="http://schemas.microsoft.com/office/drawing/2014/main" id="{C952112D-7DD0-4ED8-8C0E-2D6BF0EE6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01" name="Rectangle 2092">
              <a:extLst>
                <a:ext uri="{FF2B5EF4-FFF2-40B4-BE49-F238E27FC236}">
                  <a16:creationId xmlns:a16="http://schemas.microsoft.com/office/drawing/2014/main" id="{ADECF736-7E40-4061-A3A4-1A743DCD2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02" name="Rectangle 2093">
              <a:extLst>
                <a:ext uri="{FF2B5EF4-FFF2-40B4-BE49-F238E27FC236}">
                  <a16:creationId xmlns:a16="http://schemas.microsoft.com/office/drawing/2014/main" id="{84AAC845-474D-4508-A53B-6AAF7D01C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03" name="Rectangle 2094">
              <a:extLst>
                <a:ext uri="{FF2B5EF4-FFF2-40B4-BE49-F238E27FC236}">
                  <a16:creationId xmlns:a16="http://schemas.microsoft.com/office/drawing/2014/main" id="{D8AD191E-969D-4329-BA1F-59408C2EB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04" name="Rectangle 2095">
              <a:extLst>
                <a:ext uri="{FF2B5EF4-FFF2-40B4-BE49-F238E27FC236}">
                  <a16:creationId xmlns:a16="http://schemas.microsoft.com/office/drawing/2014/main" id="{737C8CF6-7C77-47BC-8BE4-706B7F24B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05" name="Rectangle 2096">
              <a:extLst>
                <a:ext uri="{FF2B5EF4-FFF2-40B4-BE49-F238E27FC236}">
                  <a16:creationId xmlns:a16="http://schemas.microsoft.com/office/drawing/2014/main" id="{E37C0836-FFC5-4401-92A2-CDF3884BA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06" name="Rectangle 2097">
              <a:extLst>
                <a:ext uri="{FF2B5EF4-FFF2-40B4-BE49-F238E27FC236}">
                  <a16:creationId xmlns:a16="http://schemas.microsoft.com/office/drawing/2014/main" id="{30A21625-8698-429F-B908-2B7401A68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07" name="Rectangle 2098">
              <a:extLst>
                <a:ext uri="{FF2B5EF4-FFF2-40B4-BE49-F238E27FC236}">
                  <a16:creationId xmlns:a16="http://schemas.microsoft.com/office/drawing/2014/main" id="{144EB75C-22E9-48DF-A430-B9312B189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08" name="Rectangle 2099">
              <a:extLst>
                <a:ext uri="{FF2B5EF4-FFF2-40B4-BE49-F238E27FC236}">
                  <a16:creationId xmlns:a16="http://schemas.microsoft.com/office/drawing/2014/main" id="{074A31DC-3F44-4246-82F1-2474DF59F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09" name="Rectangle 2100">
              <a:extLst>
                <a:ext uri="{FF2B5EF4-FFF2-40B4-BE49-F238E27FC236}">
                  <a16:creationId xmlns:a16="http://schemas.microsoft.com/office/drawing/2014/main" id="{921658B2-08F7-4FB5-A0C4-E6EB7B260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10" name="Rectangle 2101">
              <a:extLst>
                <a:ext uri="{FF2B5EF4-FFF2-40B4-BE49-F238E27FC236}">
                  <a16:creationId xmlns:a16="http://schemas.microsoft.com/office/drawing/2014/main" id="{656294F4-6D7C-487E-93B9-ED10B6F8C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11" name="Rectangle 2102">
              <a:extLst>
                <a:ext uri="{FF2B5EF4-FFF2-40B4-BE49-F238E27FC236}">
                  <a16:creationId xmlns:a16="http://schemas.microsoft.com/office/drawing/2014/main" id="{9FA87F0F-00B3-4F19-A877-A5A4B6D2B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12" name="Rectangle 2103">
              <a:extLst>
                <a:ext uri="{FF2B5EF4-FFF2-40B4-BE49-F238E27FC236}">
                  <a16:creationId xmlns:a16="http://schemas.microsoft.com/office/drawing/2014/main" id="{1499CC59-A715-4CF7-A520-74DD14963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13" name="Rectangle 2104">
              <a:extLst>
                <a:ext uri="{FF2B5EF4-FFF2-40B4-BE49-F238E27FC236}">
                  <a16:creationId xmlns:a16="http://schemas.microsoft.com/office/drawing/2014/main" id="{688B7009-6237-47FE-A420-BC2918415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14" name="Rectangle 2105">
              <a:extLst>
                <a:ext uri="{FF2B5EF4-FFF2-40B4-BE49-F238E27FC236}">
                  <a16:creationId xmlns:a16="http://schemas.microsoft.com/office/drawing/2014/main" id="{3DA56409-0667-496F-80F1-CB7C6C9FC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15" name="Rectangle 2106">
              <a:extLst>
                <a:ext uri="{FF2B5EF4-FFF2-40B4-BE49-F238E27FC236}">
                  <a16:creationId xmlns:a16="http://schemas.microsoft.com/office/drawing/2014/main" id="{7B2C537C-F47E-4F4D-9011-C95E730F7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16" name="Rectangle 2107">
              <a:extLst>
                <a:ext uri="{FF2B5EF4-FFF2-40B4-BE49-F238E27FC236}">
                  <a16:creationId xmlns:a16="http://schemas.microsoft.com/office/drawing/2014/main" id="{7F75CFF2-FEF8-4466-8C0C-44E836E78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17" name="Rectangle 2108">
              <a:extLst>
                <a:ext uri="{FF2B5EF4-FFF2-40B4-BE49-F238E27FC236}">
                  <a16:creationId xmlns:a16="http://schemas.microsoft.com/office/drawing/2014/main" id="{647A2F7B-039B-42E1-8D99-69C9C4969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18" name="Rectangle 2109">
              <a:extLst>
                <a:ext uri="{FF2B5EF4-FFF2-40B4-BE49-F238E27FC236}">
                  <a16:creationId xmlns:a16="http://schemas.microsoft.com/office/drawing/2014/main" id="{AD446DBC-F6FE-4B4A-A07A-9A4AD684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19" name="Rectangle 2110">
              <a:extLst>
                <a:ext uri="{FF2B5EF4-FFF2-40B4-BE49-F238E27FC236}">
                  <a16:creationId xmlns:a16="http://schemas.microsoft.com/office/drawing/2014/main" id="{81FA1F7E-F825-4ECD-886A-BB35B64F6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20" name="Rectangle 2111">
              <a:extLst>
                <a:ext uri="{FF2B5EF4-FFF2-40B4-BE49-F238E27FC236}">
                  <a16:creationId xmlns:a16="http://schemas.microsoft.com/office/drawing/2014/main" id="{552FEE01-537A-475D-BB3F-C1ECE653C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21" name="Rectangle 2112">
              <a:extLst>
                <a:ext uri="{FF2B5EF4-FFF2-40B4-BE49-F238E27FC236}">
                  <a16:creationId xmlns:a16="http://schemas.microsoft.com/office/drawing/2014/main" id="{AB8E3C6C-8178-45FF-BFFA-D708A6E79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22" name="Rectangle 2113">
              <a:extLst>
                <a:ext uri="{FF2B5EF4-FFF2-40B4-BE49-F238E27FC236}">
                  <a16:creationId xmlns:a16="http://schemas.microsoft.com/office/drawing/2014/main" id="{67A3F2AC-73C0-4892-ABA7-44D39D1EE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23" name="Rectangle 2114">
              <a:extLst>
                <a:ext uri="{FF2B5EF4-FFF2-40B4-BE49-F238E27FC236}">
                  <a16:creationId xmlns:a16="http://schemas.microsoft.com/office/drawing/2014/main" id="{C5816606-8F71-43CD-963A-F61A80C09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24" name="Rectangle 2115">
              <a:extLst>
                <a:ext uri="{FF2B5EF4-FFF2-40B4-BE49-F238E27FC236}">
                  <a16:creationId xmlns:a16="http://schemas.microsoft.com/office/drawing/2014/main" id="{B6AF6166-D6F6-43F0-A04E-46C9BFB35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25" name="Rectangle 2116">
              <a:extLst>
                <a:ext uri="{FF2B5EF4-FFF2-40B4-BE49-F238E27FC236}">
                  <a16:creationId xmlns:a16="http://schemas.microsoft.com/office/drawing/2014/main" id="{BF1E45FD-10B2-44DA-97E1-A148098B4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26" name="Rectangle 2117">
              <a:extLst>
                <a:ext uri="{FF2B5EF4-FFF2-40B4-BE49-F238E27FC236}">
                  <a16:creationId xmlns:a16="http://schemas.microsoft.com/office/drawing/2014/main" id="{40203FD3-407A-4F47-8FD4-302550D1D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27" name="Rectangle 2118">
              <a:extLst>
                <a:ext uri="{FF2B5EF4-FFF2-40B4-BE49-F238E27FC236}">
                  <a16:creationId xmlns:a16="http://schemas.microsoft.com/office/drawing/2014/main" id="{3C544C02-0C76-4CEE-AF9E-0BAD81874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28" name="Rectangle 2119">
              <a:extLst>
                <a:ext uri="{FF2B5EF4-FFF2-40B4-BE49-F238E27FC236}">
                  <a16:creationId xmlns:a16="http://schemas.microsoft.com/office/drawing/2014/main" id="{8F31A3BA-892D-4094-9970-279D9AC31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29" name="Rectangle 2120">
              <a:extLst>
                <a:ext uri="{FF2B5EF4-FFF2-40B4-BE49-F238E27FC236}">
                  <a16:creationId xmlns:a16="http://schemas.microsoft.com/office/drawing/2014/main" id="{8A8F009C-B2BC-41CC-B621-A279DA819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30" name="Rectangle 2121">
              <a:extLst>
                <a:ext uri="{FF2B5EF4-FFF2-40B4-BE49-F238E27FC236}">
                  <a16:creationId xmlns:a16="http://schemas.microsoft.com/office/drawing/2014/main" id="{297A5D7A-88EA-4579-B561-DA6EEAA46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31" name="Rectangle 2122">
              <a:extLst>
                <a:ext uri="{FF2B5EF4-FFF2-40B4-BE49-F238E27FC236}">
                  <a16:creationId xmlns:a16="http://schemas.microsoft.com/office/drawing/2014/main" id="{3BD47EE6-A244-4575-839E-04A0E27C3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32" name="Rectangle 2123">
              <a:extLst>
                <a:ext uri="{FF2B5EF4-FFF2-40B4-BE49-F238E27FC236}">
                  <a16:creationId xmlns:a16="http://schemas.microsoft.com/office/drawing/2014/main" id="{ED9456BC-12F3-4271-B0AF-865EEC96F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33" name="Rectangle 2124">
              <a:extLst>
                <a:ext uri="{FF2B5EF4-FFF2-40B4-BE49-F238E27FC236}">
                  <a16:creationId xmlns:a16="http://schemas.microsoft.com/office/drawing/2014/main" id="{920FD7FF-2DE5-48BC-9F34-8D67355FE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34" name="Rectangle 2125">
              <a:extLst>
                <a:ext uri="{FF2B5EF4-FFF2-40B4-BE49-F238E27FC236}">
                  <a16:creationId xmlns:a16="http://schemas.microsoft.com/office/drawing/2014/main" id="{FDF8727F-FEF2-4987-A530-208633841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35" name="Rectangle 2126">
              <a:extLst>
                <a:ext uri="{FF2B5EF4-FFF2-40B4-BE49-F238E27FC236}">
                  <a16:creationId xmlns:a16="http://schemas.microsoft.com/office/drawing/2014/main" id="{3C77AECC-5DC2-47FF-AF70-90AE3D275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36" name="Rectangle 2127">
              <a:extLst>
                <a:ext uri="{FF2B5EF4-FFF2-40B4-BE49-F238E27FC236}">
                  <a16:creationId xmlns:a16="http://schemas.microsoft.com/office/drawing/2014/main" id="{87051F4B-2224-49A2-AA2C-353AE390F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37" name="Rectangle 2128">
              <a:extLst>
                <a:ext uri="{FF2B5EF4-FFF2-40B4-BE49-F238E27FC236}">
                  <a16:creationId xmlns:a16="http://schemas.microsoft.com/office/drawing/2014/main" id="{80BBD1C4-165B-4C98-936E-B5B6C33BF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38" name="Rectangle 2129">
              <a:extLst>
                <a:ext uri="{FF2B5EF4-FFF2-40B4-BE49-F238E27FC236}">
                  <a16:creationId xmlns:a16="http://schemas.microsoft.com/office/drawing/2014/main" id="{498FE9FA-4058-43DE-AEDE-61614F6CC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39" name="Rectangle 2130">
              <a:extLst>
                <a:ext uri="{FF2B5EF4-FFF2-40B4-BE49-F238E27FC236}">
                  <a16:creationId xmlns:a16="http://schemas.microsoft.com/office/drawing/2014/main" id="{F456F82C-E119-4F4D-B428-BB020A999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40" name="Rectangle 2131">
              <a:extLst>
                <a:ext uri="{FF2B5EF4-FFF2-40B4-BE49-F238E27FC236}">
                  <a16:creationId xmlns:a16="http://schemas.microsoft.com/office/drawing/2014/main" id="{8F623187-175F-430D-8A7A-E45112856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41" name="Rectangle 2132">
              <a:extLst>
                <a:ext uri="{FF2B5EF4-FFF2-40B4-BE49-F238E27FC236}">
                  <a16:creationId xmlns:a16="http://schemas.microsoft.com/office/drawing/2014/main" id="{9E879572-E706-4070-B409-6B6A0ADD0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42" name="Rectangle 2133">
              <a:extLst>
                <a:ext uri="{FF2B5EF4-FFF2-40B4-BE49-F238E27FC236}">
                  <a16:creationId xmlns:a16="http://schemas.microsoft.com/office/drawing/2014/main" id="{FE65F908-2E2D-43D2-88CC-6B251BCA1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43" name="Rectangle 2134">
              <a:extLst>
                <a:ext uri="{FF2B5EF4-FFF2-40B4-BE49-F238E27FC236}">
                  <a16:creationId xmlns:a16="http://schemas.microsoft.com/office/drawing/2014/main" id="{1A8A76A5-31B0-4CF6-BC3C-11F79FDD5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44" name="Rectangle 2135">
              <a:extLst>
                <a:ext uri="{FF2B5EF4-FFF2-40B4-BE49-F238E27FC236}">
                  <a16:creationId xmlns:a16="http://schemas.microsoft.com/office/drawing/2014/main" id="{34438E95-921F-497C-91BA-F1A998BD2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45" name="Rectangle 2136">
              <a:extLst>
                <a:ext uri="{FF2B5EF4-FFF2-40B4-BE49-F238E27FC236}">
                  <a16:creationId xmlns:a16="http://schemas.microsoft.com/office/drawing/2014/main" id="{3185D777-42B3-4206-9364-D23C1BADB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46" name="Rectangle 2137">
              <a:extLst>
                <a:ext uri="{FF2B5EF4-FFF2-40B4-BE49-F238E27FC236}">
                  <a16:creationId xmlns:a16="http://schemas.microsoft.com/office/drawing/2014/main" id="{95BB7466-CDCD-404D-80D2-620F7B21C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47" name="Rectangle 2138">
              <a:extLst>
                <a:ext uri="{FF2B5EF4-FFF2-40B4-BE49-F238E27FC236}">
                  <a16:creationId xmlns:a16="http://schemas.microsoft.com/office/drawing/2014/main" id="{7FBCCA2D-0AF6-4D02-8C06-552C4DA2D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48" name="Rectangle 2139">
              <a:extLst>
                <a:ext uri="{FF2B5EF4-FFF2-40B4-BE49-F238E27FC236}">
                  <a16:creationId xmlns:a16="http://schemas.microsoft.com/office/drawing/2014/main" id="{9A5119DE-BA9A-4E61-B66B-47B8D6C80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49" name="Rectangle 2140">
              <a:extLst>
                <a:ext uri="{FF2B5EF4-FFF2-40B4-BE49-F238E27FC236}">
                  <a16:creationId xmlns:a16="http://schemas.microsoft.com/office/drawing/2014/main" id="{B5B8B342-96E7-40AE-BB59-C7F1FD722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50" name="Rectangle 2141">
              <a:extLst>
                <a:ext uri="{FF2B5EF4-FFF2-40B4-BE49-F238E27FC236}">
                  <a16:creationId xmlns:a16="http://schemas.microsoft.com/office/drawing/2014/main" id="{FF54C843-DF6E-41F0-8A2A-BF62A38ED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51" name="Rectangle 2142">
              <a:extLst>
                <a:ext uri="{FF2B5EF4-FFF2-40B4-BE49-F238E27FC236}">
                  <a16:creationId xmlns:a16="http://schemas.microsoft.com/office/drawing/2014/main" id="{07A62DF1-F48B-4F77-99DD-8E207AD41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52" name="Rectangle 2143">
              <a:extLst>
                <a:ext uri="{FF2B5EF4-FFF2-40B4-BE49-F238E27FC236}">
                  <a16:creationId xmlns:a16="http://schemas.microsoft.com/office/drawing/2014/main" id="{B2628E91-96D7-4D06-9AE0-79C583BDD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53" name="Rectangle 2144">
              <a:extLst>
                <a:ext uri="{FF2B5EF4-FFF2-40B4-BE49-F238E27FC236}">
                  <a16:creationId xmlns:a16="http://schemas.microsoft.com/office/drawing/2014/main" id="{5DB92DC6-6291-4CBC-9DD8-29CF76DF6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54" name="Rectangle 2145">
              <a:extLst>
                <a:ext uri="{FF2B5EF4-FFF2-40B4-BE49-F238E27FC236}">
                  <a16:creationId xmlns:a16="http://schemas.microsoft.com/office/drawing/2014/main" id="{482D2E89-5412-48C7-8D60-79B944E9E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55" name="Rectangle 2146">
              <a:extLst>
                <a:ext uri="{FF2B5EF4-FFF2-40B4-BE49-F238E27FC236}">
                  <a16:creationId xmlns:a16="http://schemas.microsoft.com/office/drawing/2014/main" id="{AFFCEDD0-57B1-468A-AC6C-4F220233F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56" name="Rectangle 2147">
              <a:extLst>
                <a:ext uri="{FF2B5EF4-FFF2-40B4-BE49-F238E27FC236}">
                  <a16:creationId xmlns:a16="http://schemas.microsoft.com/office/drawing/2014/main" id="{87E97774-1269-4041-A3F6-EE5D8873F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57" name="Rectangle 2148">
              <a:extLst>
                <a:ext uri="{FF2B5EF4-FFF2-40B4-BE49-F238E27FC236}">
                  <a16:creationId xmlns:a16="http://schemas.microsoft.com/office/drawing/2014/main" id="{402DFC36-4C88-4786-A60C-F3ECDFC70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58" name="Rectangle 2149">
              <a:extLst>
                <a:ext uri="{FF2B5EF4-FFF2-40B4-BE49-F238E27FC236}">
                  <a16:creationId xmlns:a16="http://schemas.microsoft.com/office/drawing/2014/main" id="{F836B9CC-051A-47DA-9993-48241D53D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59" name="Rectangle 2150">
              <a:extLst>
                <a:ext uri="{FF2B5EF4-FFF2-40B4-BE49-F238E27FC236}">
                  <a16:creationId xmlns:a16="http://schemas.microsoft.com/office/drawing/2014/main" id="{636C093B-E310-420A-8DC4-BFD3F290F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60" name="Rectangle 2151">
              <a:extLst>
                <a:ext uri="{FF2B5EF4-FFF2-40B4-BE49-F238E27FC236}">
                  <a16:creationId xmlns:a16="http://schemas.microsoft.com/office/drawing/2014/main" id="{7EB8AA68-D399-4643-81AB-90EEB133B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61" name="Rectangle 2152">
              <a:extLst>
                <a:ext uri="{FF2B5EF4-FFF2-40B4-BE49-F238E27FC236}">
                  <a16:creationId xmlns:a16="http://schemas.microsoft.com/office/drawing/2014/main" id="{BE763223-6C79-4120-8AE1-CC4DE71A3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62" name="Rectangle 2153">
              <a:extLst>
                <a:ext uri="{FF2B5EF4-FFF2-40B4-BE49-F238E27FC236}">
                  <a16:creationId xmlns:a16="http://schemas.microsoft.com/office/drawing/2014/main" id="{AF7F2563-1BEE-43A6-898B-65BEFC6DA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63" name="Rectangle 2154">
              <a:extLst>
                <a:ext uri="{FF2B5EF4-FFF2-40B4-BE49-F238E27FC236}">
                  <a16:creationId xmlns:a16="http://schemas.microsoft.com/office/drawing/2014/main" id="{5E3A6CA3-F640-41E9-8D69-B9B707402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64" name="Rectangle 2155">
              <a:extLst>
                <a:ext uri="{FF2B5EF4-FFF2-40B4-BE49-F238E27FC236}">
                  <a16:creationId xmlns:a16="http://schemas.microsoft.com/office/drawing/2014/main" id="{37D5C913-A40F-43B5-ADD7-FF6680F97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65" name="Rectangle 2156">
              <a:extLst>
                <a:ext uri="{FF2B5EF4-FFF2-40B4-BE49-F238E27FC236}">
                  <a16:creationId xmlns:a16="http://schemas.microsoft.com/office/drawing/2014/main" id="{28A5AEE9-84BC-4F18-9CF8-710614FED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66" name="Rectangle 2157">
              <a:extLst>
                <a:ext uri="{FF2B5EF4-FFF2-40B4-BE49-F238E27FC236}">
                  <a16:creationId xmlns:a16="http://schemas.microsoft.com/office/drawing/2014/main" id="{679F0925-ACD2-4FEB-B528-6CCECAF47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67" name="Rectangle 2158">
              <a:extLst>
                <a:ext uri="{FF2B5EF4-FFF2-40B4-BE49-F238E27FC236}">
                  <a16:creationId xmlns:a16="http://schemas.microsoft.com/office/drawing/2014/main" id="{949E6BA4-F2C5-43D6-9D50-3B37FF39C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68" name="Rectangle 2159">
              <a:extLst>
                <a:ext uri="{FF2B5EF4-FFF2-40B4-BE49-F238E27FC236}">
                  <a16:creationId xmlns:a16="http://schemas.microsoft.com/office/drawing/2014/main" id="{6264270F-6A8E-46BE-A54A-FDB11CB97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69" name="Rectangle 2160">
              <a:extLst>
                <a:ext uri="{FF2B5EF4-FFF2-40B4-BE49-F238E27FC236}">
                  <a16:creationId xmlns:a16="http://schemas.microsoft.com/office/drawing/2014/main" id="{DE59E011-B118-490C-A154-F449A8924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70" name="Rectangle 2161">
              <a:extLst>
                <a:ext uri="{FF2B5EF4-FFF2-40B4-BE49-F238E27FC236}">
                  <a16:creationId xmlns:a16="http://schemas.microsoft.com/office/drawing/2014/main" id="{5A020B9F-B738-4C91-BF83-84A9BCC3E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71" name="Rectangle 2162">
              <a:extLst>
                <a:ext uri="{FF2B5EF4-FFF2-40B4-BE49-F238E27FC236}">
                  <a16:creationId xmlns:a16="http://schemas.microsoft.com/office/drawing/2014/main" id="{1B0DBF8E-4BEB-496F-A9ED-064C4B5DA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72" name="Rectangle 2163">
              <a:extLst>
                <a:ext uri="{FF2B5EF4-FFF2-40B4-BE49-F238E27FC236}">
                  <a16:creationId xmlns:a16="http://schemas.microsoft.com/office/drawing/2014/main" id="{7C062632-35AE-4546-8B05-4578809A3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73" name="Rectangle 2164">
              <a:extLst>
                <a:ext uri="{FF2B5EF4-FFF2-40B4-BE49-F238E27FC236}">
                  <a16:creationId xmlns:a16="http://schemas.microsoft.com/office/drawing/2014/main" id="{4087C0BA-8056-4B38-8D7A-80E8BA4A8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74" name="Rectangle 2165">
              <a:extLst>
                <a:ext uri="{FF2B5EF4-FFF2-40B4-BE49-F238E27FC236}">
                  <a16:creationId xmlns:a16="http://schemas.microsoft.com/office/drawing/2014/main" id="{437FC449-C14D-45C6-94F7-C0090211D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75" name="Rectangle 2166">
              <a:extLst>
                <a:ext uri="{FF2B5EF4-FFF2-40B4-BE49-F238E27FC236}">
                  <a16:creationId xmlns:a16="http://schemas.microsoft.com/office/drawing/2014/main" id="{574CDA6C-86C4-4A18-A9D0-FFC72BD32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76" name="Rectangle 2167">
              <a:extLst>
                <a:ext uri="{FF2B5EF4-FFF2-40B4-BE49-F238E27FC236}">
                  <a16:creationId xmlns:a16="http://schemas.microsoft.com/office/drawing/2014/main" id="{2202078F-4B04-4761-8AC9-CD08AA77C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77" name="Rectangle 2168">
              <a:extLst>
                <a:ext uri="{FF2B5EF4-FFF2-40B4-BE49-F238E27FC236}">
                  <a16:creationId xmlns:a16="http://schemas.microsoft.com/office/drawing/2014/main" id="{F471F4C5-BB31-48D0-A6C3-A5E0D6A71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78" name="Rectangle 2169">
              <a:extLst>
                <a:ext uri="{FF2B5EF4-FFF2-40B4-BE49-F238E27FC236}">
                  <a16:creationId xmlns:a16="http://schemas.microsoft.com/office/drawing/2014/main" id="{320F6ACE-ED7E-4CAC-9A91-0283DA89B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79" name="Rectangle 2170">
              <a:extLst>
                <a:ext uri="{FF2B5EF4-FFF2-40B4-BE49-F238E27FC236}">
                  <a16:creationId xmlns:a16="http://schemas.microsoft.com/office/drawing/2014/main" id="{EEB6730D-8E12-4261-B3F6-9305E7F92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80" name="Rectangle 2171">
              <a:extLst>
                <a:ext uri="{FF2B5EF4-FFF2-40B4-BE49-F238E27FC236}">
                  <a16:creationId xmlns:a16="http://schemas.microsoft.com/office/drawing/2014/main" id="{BACA69E9-4E7E-4BE4-A9DB-98023CCAE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81" name="Rectangle 2172">
              <a:extLst>
                <a:ext uri="{FF2B5EF4-FFF2-40B4-BE49-F238E27FC236}">
                  <a16:creationId xmlns:a16="http://schemas.microsoft.com/office/drawing/2014/main" id="{D9E04FBA-01C9-4D73-B9B3-8C76331C0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82" name="Rectangle 2173">
              <a:extLst>
                <a:ext uri="{FF2B5EF4-FFF2-40B4-BE49-F238E27FC236}">
                  <a16:creationId xmlns:a16="http://schemas.microsoft.com/office/drawing/2014/main" id="{344D13DD-17F4-46CC-8CAD-B1F7FB5E1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83" name="Rectangle 2174">
              <a:extLst>
                <a:ext uri="{FF2B5EF4-FFF2-40B4-BE49-F238E27FC236}">
                  <a16:creationId xmlns:a16="http://schemas.microsoft.com/office/drawing/2014/main" id="{B5076174-821F-450F-9FF8-8814F4AF4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84" name="Rectangle 2175">
              <a:extLst>
                <a:ext uri="{FF2B5EF4-FFF2-40B4-BE49-F238E27FC236}">
                  <a16:creationId xmlns:a16="http://schemas.microsoft.com/office/drawing/2014/main" id="{C439410E-CC35-4383-B210-1194498BF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85" name="Rectangle 2176">
              <a:extLst>
                <a:ext uri="{FF2B5EF4-FFF2-40B4-BE49-F238E27FC236}">
                  <a16:creationId xmlns:a16="http://schemas.microsoft.com/office/drawing/2014/main" id="{9FE474C5-C2B2-42CD-A81A-82EE4BA83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86" name="Rectangle 2177">
              <a:extLst>
                <a:ext uri="{FF2B5EF4-FFF2-40B4-BE49-F238E27FC236}">
                  <a16:creationId xmlns:a16="http://schemas.microsoft.com/office/drawing/2014/main" id="{4086313D-8D40-40C2-965B-FDAE59235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87" name="Rectangle 2178">
              <a:extLst>
                <a:ext uri="{FF2B5EF4-FFF2-40B4-BE49-F238E27FC236}">
                  <a16:creationId xmlns:a16="http://schemas.microsoft.com/office/drawing/2014/main" id="{054DF867-5B48-498E-B939-D7610B5F2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88" name="Rectangle 2179">
              <a:extLst>
                <a:ext uri="{FF2B5EF4-FFF2-40B4-BE49-F238E27FC236}">
                  <a16:creationId xmlns:a16="http://schemas.microsoft.com/office/drawing/2014/main" id="{68F96EAB-F2DD-49F0-B922-53913A323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89" name="Rectangle 2180">
              <a:extLst>
                <a:ext uri="{FF2B5EF4-FFF2-40B4-BE49-F238E27FC236}">
                  <a16:creationId xmlns:a16="http://schemas.microsoft.com/office/drawing/2014/main" id="{E79939A0-B44B-4191-8257-7FBD7C6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90" name="Rectangle 2181">
              <a:extLst>
                <a:ext uri="{FF2B5EF4-FFF2-40B4-BE49-F238E27FC236}">
                  <a16:creationId xmlns:a16="http://schemas.microsoft.com/office/drawing/2014/main" id="{B063CF0E-5A6C-40B4-BADB-C5E41A88B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91" name="Rectangle 2182">
              <a:extLst>
                <a:ext uri="{FF2B5EF4-FFF2-40B4-BE49-F238E27FC236}">
                  <a16:creationId xmlns:a16="http://schemas.microsoft.com/office/drawing/2014/main" id="{DBB5EFAC-056B-4C14-A3D7-90CE8C2C1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92" name="Rectangle 2183">
              <a:extLst>
                <a:ext uri="{FF2B5EF4-FFF2-40B4-BE49-F238E27FC236}">
                  <a16:creationId xmlns:a16="http://schemas.microsoft.com/office/drawing/2014/main" id="{A5722E0A-AA8E-45B2-A491-E5EDDE744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93" name="Rectangle 2184">
              <a:extLst>
                <a:ext uri="{FF2B5EF4-FFF2-40B4-BE49-F238E27FC236}">
                  <a16:creationId xmlns:a16="http://schemas.microsoft.com/office/drawing/2014/main" id="{A227F2F0-7A9B-41DF-82A4-4AAF84BFD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94" name="Rectangle 2185">
              <a:extLst>
                <a:ext uri="{FF2B5EF4-FFF2-40B4-BE49-F238E27FC236}">
                  <a16:creationId xmlns:a16="http://schemas.microsoft.com/office/drawing/2014/main" id="{0CE66F95-90FC-47A7-88C4-229C558BF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95" name="Rectangle 2186">
              <a:extLst>
                <a:ext uri="{FF2B5EF4-FFF2-40B4-BE49-F238E27FC236}">
                  <a16:creationId xmlns:a16="http://schemas.microsoft.com/office/drawing/2014/main" id="{F51A2864-71F4-4E13-AF39-ED1BCB48F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96" name="Rectangle 2187">
              <a:extLst>
                <a:ext uri="{FF2B5EF4-FFF2-40B4-BE49-F238E27FC236}">
                  <a16:creationId xmlns:a16="http://schemas.microsoft.com/office/drawing/2014/main" id="{ABF6CF89-25A7-41F8-B1E4-0FA2BC3CD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97" name="Rectangle 2188">
              <a:extLst>
                <a:ext uri="{FF2B5EF4-FFF2-40B4-BE49-F238E27FC236}">
                  <a16:creationId xmlns:a16="http://schemas.microsoft.com/office/drawing/2014/main" id="{307F6BF3-26E0-448D-AF6C-F53802EE6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98" name="Rectangle 2189">
              <a:extLst>
                <a:ext uri="{FF2B5EF4-FFF2-40B4-BE49-F238E27FC236}">
                  <a16:creationId xmlns:a16="http://schemas.microsoft.com/office/drawing/2014/main" id="{65A6F507-9D6C-4033-A566-A46FA79D1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599" name="Rectangle 2190">
              <a:extLst>
                <a:ext uri="{FF2B5EF4-FFF2-40B4-BE49-F238E27FC236}">
                  <a16:creationId xmlns:a16="http://schemas.microsoft.com/office/drawing/2014/main" id="{ED64D385-E58C-4C02-BD7E-09DD3464C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00" name="Rectangle 2191">
              <a:extLst>
                <a:ext uri="{FF2B5EF4-FFF2-40B4-BE49-F238E27FC236}">
                  <a16:creationId xmlns:a16="http://schemas.microsoft.com/office/drawing/2014/main" id="{57BFB67C-1634-4055-A929-2FE52D796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01" name="Rectangle 2192">
              <a:extLst>
                <a:ext uri="{FF2B5EF4-FFF2-40B4-BE49-F238E27FC236}">
                  <a16:creationId xmlns:a16="http://schemas.microsoft.com/office/drawing/2014/main" id="{2BBD3476-F8A2-4EC7-B667-33216FAA5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02" name="Rectangle 2193">
              <a:extLst>
                <a:ext uri="{FF2B5EF4-FFF2-40B4-BE49-F238E27FC236}">
                  <a16:creationId xmlns:a16="http://schemas.microsoft.com/office/drawing/2014/main" id="{4FFD126D-6FD7-4C77-9EAD-AC8224BA8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03" name="Rectangle 2194">
              <a:extLst>
                <a:ext uri="{FF2B5EF4-FFF2-40B4-BE49-F238E27FC236}">
                  <a16:creationId xmlns:a16="http://schemas.microsoft.com/office/drawing/2014/main" id="{13E6316E-E828-4802-A55D-0CBA4676E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04" name="Rectangle 2195">
              <a:extLst>
                <a:ext uri="{FF2B5EF4-FFF2-40B4-BE49-F238E27FC236}">
                  <a16:creationId xmlns:a16="http://schemas.microsoft.com/office/drawing/2014/main" id="{6AB58E6C-74EF-47E0-904B-8F647653E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05" name="Rectangle 2196">
              <a:extLst>
                <a:ext uri="{FF2B5EF4-FFF2-40B4-BE49-F238E27FC236}">
                  <a16:creationId xmlns:a16="http://schemas.microsoft.com/office/drawing/2014/main" id="{AC79142A-FA63-4C25-A0BF-031741540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06" name="Rectangle 2197">
              <a:extLst>
                <a:ext uri="{FF2B5EF4-FFF2-40B4-BE49-F238E27FC236}">
                  <a16:creationId xmlns:a16="http://schemas.microsoft.com/office/drawing/2014/main" id="{B9E87CD4-D24C-4FCB-9AEF-1F6AC0837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07" name="Rectangle 2198">
              <a:extLst>
                <a:ext uri="{FF2B5EF4-FFF2-40B4-BE49-F238E27FC236}">
                  <a16:creationId xmlns:a16="http://schemas.microsoft.com/office/drawing/2014/main" id="{6C1BA783-D51E-4FB8-8119-CB8828916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08" name="Rectangle 2199">
              <a:extLst>
                <a:ext uri="{FF2B5EF4-FFF2-40B4-BE49-F238E27FC236}">
                  <a16:creationId xmlns:a16="http://schemas.microsoft.com/office/drawing/2014/main" id="{865A162D-855E-4E12-B45B-5AE51981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09" name="Rectangle 2200">
              <a:extLst>
                <a:ext uri="{FF2B5EF4-FFF2-40B4-BE49-F238E27FC236}">
                  <a16:creationId xmlns:a16="http://schemas.microsoft.com/office/drawing/2014/main" id="{AC879833-36B9-4331-AFAA-2E8FF5315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10" name="Rectangle 2201">
              <a:extLst>
                <a:ext uri="{FF2B5EF4-FFF2-40B4-BE49-F238E27FC236}">
                  <a16:creationId xmlns:a16="http://schemas.microsoft.com/office/drawing/2014/main" id="{88AB2E48-BC29-4940-8917-0E72A1CCA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11" name="Rectangle 2202">
              <a:extLst>
                <a:ext uri="{FF2B5EF4-FFF2-40B4-BE49-F238E27FC236}">
                  <a16:creationId xmlns:a16="http://schemas.microsoft.com/office/drawing/2014/main" id="{9B243342-809D-4AE4-8D94-1211F40B3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12" name="Rectangle 2203">
              <a:extLst>
                <a:ext uri="{FF2B5EF4-FFF2-40B4-BE49-F238E27FC236}">
                  <a16:creationId xmlns:a16="http://schemas.microsoft.com/office/drawing/2014/main" id="{F88F79A0-D410-475F-83DC-CB0D41B57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13" name="Rectangle 2204">
              <a:extLst>
                <a:ext uri="{FF2B5EF4-FFF2-40B4-BE49-F238E27FC236}">
                  <a16:creationId xmlns:a16="http://schemas.microsoft.com/office/drawing/2014/main" id="{10F4735C-B159-46C2-8B95-F1B7CB3C5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14" name="Rectangle 2205">
              <a:extLst>
                <a:ext uri="{FF2B5EF4-FFF2-40B4-BE49-F238E27FC236}">
                  <a16:creationId xmlns:a16="http://schemas.microsoft.com/office/drawing/2014/main" id="{A90A8847-0912-4338-A995-1AE45D355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15" name="Rectangle 2206">
              <a:extLst>
                <a:ext uri="{FF2B5EF4-FFF2-40B4-BE49-F238E27FC236}">
                  <a16:creationId xmlns:a16="http://schemas.microsoft.com/office/drawing/2014/main" id="{9C69432D-E48A-4A16-8E59-5C43A6CF2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16" name="Rectangle 2207">
              <a:extLst>
                <a:ext uri="{FF2B5EF4-FFF2-40B4-BE49-F238E27FC236}">
                  <a16:creationId xmlns:a16="http://schemas.microsoft.com/office/drawing/2014/main" id="{A5561E4F-59FB-431A-BACD-CECABBCE3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17" name="Rectangle 2208">
              <a:extLst>
                <a:ext uri="{FF2B5EF4-FFF2-40B4-BE49-F238E27FC236}">
                  <a16:creationId xmlns:a16="http://schemas.microsoft.com/office/drawing/2014/main" id="{C2E4A6B2-FE5D-45D8-99BF-F9120FDDB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18" name="Rectangle 2209">
              <a:extLst>
                <a:ext uri="{FF2B5EF4-FFF2-40B4-BE49-F238E27FC236}">
                  <a16:creationId xmlns:a16="http://schemas.microsoft.com/office/drawing/2014/main" id="{7F23A282-3533-4A75-9DFC-FBA697FA1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19" name="Rectangle 2210">
              <a:extLst>
                <a:ext uri="{FF2B5EF4-FFF2-40B4-BE49-F238E27FC236}">
                  <a16:creationId xmlns:a16="http://schemas.microsoft.com/office/drawing/2014/main" id="{D202E21B-BEB9-422D-B462-CB75E3727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20" name="Rectangle 2211">
              <a:extLst>
                <a:ext uri="{FF2B5EF4-FFF2-40B4-BE49-F238E27FC236}">
                  <a16:creationId xmlns:a16="http://schemas.microsoft.com/office/drawing/2014/main" id="{5A8960E7-20C0-4AD0-9000-8387F3270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21" name="Rectangle 2212">
              <a:extLst>
                <a:ext uri="{FF2B5EF4-FFF2-40B4-BE49-F238E27FC236}">
                  <a16:creationId xmlns:a16="http://schemas.microsoft.com/office/drawing/2014/main" id="{EF7B7C87-B245-4EB8-86F7-90E4EF901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22" name="Rectangle 2213">
              <a:extLst>
                <a:ext uri="{FF2B5EF4-FFF2-40B4-BE49-F238E27FC236}">
                  <a16:creationId xmlns:a16="http://schemas.microsoft.com/office/drawing/2014/main" id="{F2F6AD1A-C855-4DBC-9AD0-1C98CE5F7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623" name="Rectangle 2214">
              <a:extLst>
                <a:ext uri="{FF2B5EF4-FFF2-40B4-BE49-F238E27FC236}">
                  <a16:creationId xmlns:a16="http://schemas.microsoft.com/office/drawing/2014/main" id="{9DB97857-AF0E-4E20-9878-EB6ED94A7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901" name="Group 2416">
            <a:extLst>
              <a:ext uri="{FF2B5EF4-FFF2-40B4-BE49-F238E27FC236}">
                <a16:creationId xmlns:a16="http://schemas.microsoft.com/office/drawing/2014/main" id="{43C98915-EF54-453F-9103-C70E1E869992}"/>
              </a:ext>
            </a:extLst>
          </p:cNvPr>
          <p:cNvGrpSpPr>
            <a:grpSpLocks/>
          </p:cNvGrpSpPr>
          <p:nvPr/>
        </p:nvGrpSpPr>
        <p:grpSpPr bwMode="auto">
          <a:xfrm>
            <a:off x="3881778" y="2430350"/>
            <a:ext cx="50853" cy="201294"/>
            <a:chOff x="1832" y="1147"/>
            <a:chExt cx="24" cy="95"/>
          </a:xfrm>
        </p:grpSpPr>
        <p:sp>
          <p:nvSpPr>
            <p:cNvPr id="7224" name="Rectangle 2216">
              <a:extLst>
                <a:ext uri="{FF2B5EF4-FFF2-40B4-BE49-F238E27FC236}">
                  <a16:creationId xmlns:a16="http://schemas.microsoft.com/office/drawing/2014/main" id="{48C49D8D-AF37-4825-BCE8-123FF0CD3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25" name="Rectangle 2217">
              <a:extLst>
                <a:ext uri="{FF2B5EF4-FFF2-40B4-BE49-F238E27FC236}">
                  <a16:creationId xmlns:a16="http://schemas.microsoft.com/office/drawing/2014/main" id="{21FAF436-2AFA-4542-BDAD-05680BA2C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26" name="Rectangle 2218">
              <a:extLst>
                <a:ext uri="{FF2B5EF4-FFF2-40B4-BE49-F238E27FC236}">
                  <a16:creationId xmlns:a16="http://schemas.microsoft.com/office/drawing/2014/main" id="{E0613A33-E87B-4644-863E-97284C749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27" name="Rectangle 2219">
              <a:extLst>
                <a:ext uri="{FF2B5EF4-FFF2-40B4-BE49-F238E27FC236}">
                  <a16:creationId xmlns:a16="http://schemas.microsoft.com/office/drawing/2014/main" id="{268D0404-D9A5-4EE4-B660-DDEE5DBC6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28" name="Rectangle 2220">
              <a:extLst>
                <a:ext uri="{FF2B5EF4-FFF2-40B4-BE49-F238E27FC236}">
                  <a16:creationId xmlns:a16="http://schemas.microsoft.com/office/drawing/2014/main" id="{C9EFC024-8D9A-4891-B8CD-3224256AC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29" name="Rectangle 2221">
              <a:extLst>
                <a:ext uri="{FF2B5EF4-FFF2-40B4-BE49-F238E27FC236}">
                  <a16:creationId xmlns:a16="http://schemas.microsoft.com/office/drawing/2014/main" id="{755F915D-83DF-45D3-A9C6-1FA8D9C98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30" name="Rectangle 2222">
              <a:extLst>
                <a:ext uri="{FF2B5EF4-FFF2-40B4-BE49-F238E27FC236}">
                  <a16:creationId xmlns:a16="http://schemas.microsoft.com/office/drawing/2014/main" id="{CEE9F500-FC99-45A5-AA1F-F6FD2FF80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31" name="Rectangle 2223">
              <a:extLst>
                <a:ext uri="{FF2B5EF4-FFF2-40B4-BE49-F238E27FC236}">
                  <a16:creationId xmlns:a16="http://schemas.microsoft.com/office/drawing/2014/main" id="{EDAA6D49-582A-4BB7-937B-B3DC9E23B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32" name="Rectangle 2224">
              <a:extLst>
                <a:ext uri="{FF2B5EF4-FFF2-40B4-BE49-F238E27FC236}">
                  <a16:creationId xmlns:a16="http://schemas.microsoft.com/office/drawing/2014/main" id="{0C5D80E7-76FD-45A5-8913-79BB45D97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33" name="Rectangle 2225">
              <a:extLst>
                <a:ext uri="{FF2B5EF4-FFF2-40B4-BE49-F238E27FC236}">
                  <a16:creationId xmlns:a16="http://schemas.microsoft.com/office/drawing/2014/main" id="{A71E9CD0-3E81-49D3-ADE3-2566AD56B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34" name="Rectangle 2226">
              <a:extLst>
                <a:ext uri="{FF2B5EF4-FFF2-40B4-BE49-F238E27FC236}">
                  <a16:creationId xmlns:a16="http://schemas.microsoft.com/office/drawing/2014/main" id="{7C254452-A9D2-4375-9BE7-9904B040C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35" name="Rectangle 2227">
              <a:extLst>
                <a:ext uri="{FF2B5EF4-FFF2-40B4-BE49-F238E27FC236}">
                  <a16:creationId xmlns:a16="http://schemas.microsoft.com/office/drawing/2014/main" id="{B7E852CD-5BB1-4059-B45C-5F0F1AE7D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36" name="Rectangle 2228">
              <a:extLst>
                <a:ext uri="{FF2B5EF4-FFF2-40B4-BE49-F238E27FC236}">
                  <a16:creationId xmlns:a16="http://schemas.microsoft.com/office/drawing/2014/main" id="{BD409F7C-572C-4467-A824-F42CFB770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37" name="Rectangle 2229">
              <a:extLst>
                <a:ext uri="{FF2B5EF4-FFF2-40B4-BE49-F238E27FC236}">
                  <a16:creationId xmlns:a16="http://schemas.microsoft.com/office/drawing/2014/main" id="{00A47960-1DE3-44C5-A941-0D805C0B0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38" name="Rectangle 2230">
              <a:extLst>
                <a:ext uri="{FF2B5EF4-FFF2-40B4-BE49-F238E27FC236}">
                  <a16:creationId xmlns:a16="http://schemas.microsoft.com/office/drawing/2014/main" id="{F89FBA19-4996-4B1A-A5B1-56E7C54A4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39" name="Rectangle 2231">
              <a:extLst>
                <a:ext uri="{FF2B5EF4-FFF2-40B4-BE49-F238E27FC236}">
                  <a16:creationId xmlns:a16="http://schemas.microsoft.com/office/drawing/2014/main" id="{89C8C39A-25D6-41F6-B4BB-8899144F0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40" name="Rectangle 2232">
              <a:extLst>
                <a:ext uri="{FF2B5EF4-FFF2-40B4-BE49-F238E27FC236}">
                  <a16:creationId xmlns:a16="http://schemas.microsoft.com/office/drawing/2014/main" id="{0CB3FB25-A62B-447B-899D-116D1C311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41" name="Rectangle 2233">
              <a:extLst>
                <a:ext uri="{FF2B5EF4-FFF2-40B4-BE49-F238E27FC236}">
                  <a16:creationId xmlns:a16="http://schemas.microsoft.com/office/drawing/2014/main" id="{D9238789-9073-41C2-90C9-8AE2B87C3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42" name="Rectangle 2234">
              <a:extLst>
                <a:ext uri="{FF2B5EF4-FFF2-40B4-BE49-F238E27FC236}">
                  <a16:creationId xmlns:a16="http://schemas.microsoft.com/office/drawing/2014/main" id="{B3201C06-C5F4-46E4-B0F5-530A34FA5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43" name="Rectangle 2235">
              <a:extLst>
                <a:ext uri="{FF2B5EF4-FFF2-40B4-BE49-F238E27FC236}">
                  <a16:creationId xmlns:a16="http://schemas.microsoft.com/office/drawing/2014/main" id="{9E11F621-597B-4CE2-AC88-8CB6FFDB8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44" name="Rectangle 2236">
              <a:extLst>
                <a:ext uri="{FF2B5EF4-FFF2-40B4-BE49-F238E27FC236}">
                  <a16:creationId xmlns:a16="http://schemas.microsoft.com/office/drawing/2014/main" id="{0682A06E-C895-4452-A901-6A3F63B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45" name="Rectangle 2237">
              <a:extLst>
                <a:ext uri="{FF2B5EF4-FFF2-40B4-BE49-F238E27FC236}">
                  <a16:creationId xmlns:a16="http://schemas.microsoft.com/office/drawing/2014/main" id="{241A82E5-075A-458E-9C0E-A2CFFDE17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46" name="Rectangle 2238">
              <a:extLst>
                <a:ext uri="{FF2B5EF4-FFF2-40B4-BE49-F238E27FC236}">
                  <a16:creationId xmlns:a16="http://schemas.microsoft.com/office/drawing/2014/main" id="{F145B84E-783A-442C-A9E8-44F821200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47" name="Rectangle 2239">
              <a:extLst>
                <a:ext uri="{FF2B5EF4-FFF2-40B4-BE49-F238E27FC236}">
                  <a16:creationId xmlns:a16="http://schemas.microsoft.com/office/drawing/2014/main" id="{0C918DFC-0003-48C2-A2D1-BF1DB628D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48" name="Rectangle 2240">
              <a:extLst>
                <a:ext uri="{FF2B5EF4-FFF2-40B4-BE49-F238E27FC236}">
                  <a16:creationId xmlns:a16="http://schemas.microsoft.com/office/drawing/2014/main" id="{89685875-0DD7-4EFB-BBF9-8276D244A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49" name="Rectangle 2241">
              <a:extLst>
                <a:ext uri="{FF2B5EF4-FFF2-40B4-BE49-F238E27FC236}">
                  <a16:creationId xmlns:a16="http://schemas.microsoft.com/office/drawing/2014/main" id="{2EA3152D-7F5C-448B-B820-678F49DC1D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50" name="Rectangle 2242">
              <a:extLst>
                <a:ext uri="{FF2B5EF4-FFF2-40B4-BE49-F238E27FC236}">
                  <a16:creationId xmlns:a16="http://schemas.microsoft.com/office/drawing/2014/main" id="{BF71B41B-6559-4AE5-94AF-BBD6C238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51" name="Rectangle 2243">
              <a:extLst>
                <a:ext uri="{FF2B5EF4-FFF2-40B4-BE49-F238E27FC236}">
                  <a16:creationId xmlns:a16="http://schemas.microsoft.com/office/drawing/2014/main" id="{56E77E79-209E-4BCC-A4E3-E42341B45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52" name="Rectangle 2244">
              <a:extLst>
                <a:ext uri="{FF2B5EF4-FFF2-40B4-BE49-F238E27FC236}">
                  <a16:creationId xmlns:a16="http://schemas.microsoft.com/office/drawing/2014/main" id="{C4728D32-0888-47FC-8AD2-399DE8207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53" name="Rectangle 2245">
              <a:extLst>
                <a:ext uri="{FF2B5EF4-FFF2-40B4-BE49-F238E27FC236}">
                  <a16:creationId xmlns:a16="http://schemas.microsoft.com/office/drawing/2014/main" id="{C711E60B-30B6-4B32-8A10-9AF11D27B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54" name="Rectangle 2246">
              <a:extLst>
                <a:ext uri="{FF2B5EF4-FFF2-40B4-BE49-F238E27FC236}">
                  <a16:creationId xmlns:a16="http://schemas.microsoft.com/office/drawing/2014/main" id="{1A272B97-FEAA-4036-A2E6-6622AB835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55" name="Rectangle 2247">
              <a:extLst>
                <a:ext uri="{FF2B5EF4-FFF2-40B4-BE49-F238E27FC236}">
                  <a16:creationId xmlns:a16="http://schemas.microsoft.com/office/drawing/2014/main" id="{4413A9C1-6CA9-4EE7-92A2-714043E9A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56" name="Rectangle 2248">
              <a:extLst>
                <a:ext uri="{FF2B5EF4-FFF2-40B4-BE49-F238E27FC236}">
                  <a16:creationId xmlns:a16="http://schemas.microsoft.com/office/drawing/2014/main" id="{2FFF2C63-F552-4A97-9DE5-4F6C271FF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57" name="Rectangle 2249">
              <a:extLst>
                <a:ext uri="{FF2B5EF4-FFF2-40B4-BE49-F238E27FC236}">
                  <a16:creationId xmlns:a16="http://schemas.microsoft.com/office/drawing/2014/main" id="{2387A91B-8AFB-41EE-BF55-5229A8B4B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58" name="Rectangle 2250">
              <a:extLst>
                <a:ext uri="{FF2B5EF4-FFF2-40B4-BE49-F238E27FC236}">
                  <a16:creationId xmlns:a16="http://schemas.microsoft.com/office/drawing/2014/main" id="{A9C05501-E3E0-48D1-BE07-CA22086B7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59" name="Rectangle 2251">
              <a:extLst>
                <a:ext uri="{FF2B5EF4-FFF2-40B4-BE49-F238E27FC236}">
                  <a16:creationId xmlns:a16="http://schemas.microsoft.com/office/drawing/2014/main" id="{D58A1A4C-AAC6-456F-B21B-407D3E919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60" name="Rectangle 2252">
              <a:extLst>
                <a:ext uri="{FF2B5EF4-FFF2-40B4-BE49-F238E27FC236}">
                  <a16:creationId xmlns:a16="http://schemas.microsoft.com/office/drawing/2014/main" id="{2C5C1D05-4901-4647-A727-293E28718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61" name="Rectangle 2253">
              <a:extLst>
                <a:ext uri="{FF2B5EF4-FFF2-40B4-BE49-F238E27FC236}">
                  <a16:creationId xmlns:a16="http://schemas.microsoft.com/office/drawing/2014/main" id="{8FD7F290-136C-49DA-B888-2CC212AC1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62" name="Rectangle 2254">
              <a:extLst>
                <a:ext uri="{FF2B5EF4-FFF2-40B4-BE49-F238E27FC236}">
                  <a16:creationId xmlns:a16="http://schemas.microsoft.com/office/drawing/2014/main" id="{3F7765CF-A271-4C1A-897B-58E625A0D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63" name="Rectangle 2255">
              <a:extLst>
                <a:ext uri="{FF2B5EF4-FFF2-40B4-BE49-F238E27FC236}">
                  <a16:creationId xmlns:a16="http://schemas.microsoft.com/office/drawing/2014/main" id="{DE6375A5-A421-4E83-AAA2-738630FA7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64" name="Rectangle 2256">
              <a:extLst>
                <a:ext uri="{FF2B5EF4-FFF2-40B4-BE49-F238E27FC236}">
                  <a16:creationId xmlns:a16="http://schemas.microsoft.com/office/drawing/2014/main" id="{A0921345-44F4-47C5-8055-848708735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65" name="Rectangle 2257">
              <a:extLst>
                <a:ext uri="{FF2B5EF4-FFF2-40B4-BE49-F238E27FC236}">
                  <a16:creationId xmlns:a16="http://schemas.microsoft.com/office/drawing/2014/main" id="{83F3BC86-A61A-43CE-A8A4-083342A21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66" name="Rectangle 2258">
              <a:extLst>
                <a:ext uri="{FF2B5EF4-FFF2-40B4-BE49-F238E27FC236}">
                  <a16:creationId xmlns:a16="http://schemas.microsoft.com/office/drawing/2014/main" id="{EB65701E-459E-4006-BABB-3FE113879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67" name="Rectangle 2259">
              <a:extLst>
                <a:ext uri="{FF2B5EF4-FFF2-40B4-BE49-F238E27FC236}">
                  <a16:creationId xmlns:a16="http://schemas.microsoft.com/office/drawing/2014/main" id="{EF838E17-B223-4E5B-8E4D-0A13CB0A4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68" name="Rectangle 2260">
              <a:extLst>
                <a:ext uri="{FF2B5EF4-FFF2-40B4-BE49-F238E27FC236}">
                  <a16:creationId xmlns:a16="http://schemas.microsoft.com/office/drawing/2014/main" id="{CDCD90EC-B435-47BF-B593-24CE2DBEF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69" name="Rectangle 2261">
              <a:extLst>
                <a:ext uri="{FF2B5EF4-FFF2-40B4-BE49-F238E27FC236}">
                  <a16:creationId xmlns:a16="http://schemas.microsoft.com/office/drawing/2014/main" id="{8492CB3C-9CDE-430A-B866-FC1DC30A7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70" name="Rectangle 2262">
              <a:extLst>
                <a:ext uri="{FF2B5EF4-FFF2-40B4-BE49-F238E27FC236}">
                  <a16:creationId xmlns:a16="http://schemas.microsoft.com/office/drawing/2014/main" id="{5FFC2549-5FB6-4A80-9939-5F39492F2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71" name="Rectangle 2263">
              <a:extLst>
                <a:ext uri="{FF2B5EF4-FFF2-40B4-BE49-F238E27FC236}">
                  <a16:creationId xmlns:a16="http://schemas.microsoft.com/office/drawing/2014/main" id="{51ACC887-2524-4DD3-B6EF-95B4E8582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72" name="Rectangle 2264">
              <a:extLst>
                <a:ext uri="{FF2B5EF4-FFF2-40B4-BE49-F238E27FC236}">
                  <a16:creationId xmlns:a16="http://schemas.microsoft.com/office/drawing/2014/main" id="{395C7085-C30F-48DF-A0F1-B7FAA5ACB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73" name="Rectangle 2265">
              <a:extLst>
                <a:ext uri="{FF2B5EF4-FFF2-40B4-BE49-F238E27FC236}">
                  <a16:creationId xmlns:a16="http://schemas.microsoft.com/office/drawing/2014/main" id="{715CC3A9-B0F9-40C0-B6EA-0E7E96E83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74" name="Rectangle 2266">
              <a:extLst>
                <a:ext uri="{FF2B5EF4-FFF2-40B4-BE49-F238E27FC236}">
                  <a16:creationId xmlns:a16="http://schemas.microsoft.com/office/drawing/2014/main" id="{327DA725-B113-4FEB-9E5D-A54177CF2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75" name="Rectangle 2267">
              <a:extLst>
                <a:ext uri="{FF2B5EF4-FFF2-40B4-BE49-F238E27FC236}">
                  <a16:creationId xmlns:a16="http://schemas.microsoft.com/office/drawing/2014/main" id="{34B9374D-204A-4F4E-AAE7-47B0AC46A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76" name="Rectangle 2268">
              <a:extLst>
                <a:ext uri="{FF2B5EF4-FFF2-40B4-BE49-F238E27FC236}">
                  <a16:creationId xmlns:a16="http://schemas.microsoft.com/office/drawing/2014/main" id="{D03F638E-C045-45E9-A225-34B74B196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77" name="Rectangle 2269">
              <a:extLst>
                <a:ext uri="{FF2B5EF4-FFF2-40B4-BE49-F238E27FC236}">
                  <a16:creationId xmlns:a16="http://schemas.microsoft.com/office/drawing/2014/main" id="{52976052-D40A-4AC0-8C56-73E4A748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78" name="Rectangle 2270">
              <a:extLst>
                <a:ext uri="{FF2B5EF4-FFF2-40B4-BE49-F238E27FC236}">
                  <a16:creationId xmlns:a16="http://schemas.microsoft.com/office/drawing/2014/main" id="{E12BFD55-60A7-4C97-AE62-6071C3AF1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79" name="Rectangle 2271">
              <a:extLst>
                <a:ext uri="{FF2B5EF4-FFF2-40B4-BE49-F238E27FC236}">
                  <a16:creationId xmlns:a16="http://schemas.microsoft.com/office/drawing/2014/main" id="{7769FA0C-2322-4DCF-A2BE-850B5C114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80" name="Rectangle 2272">
              <a:extLst>
                <a:ext uri="{FF2B5EF4-FFF2-40B4-BE49-F238E27FC236}">
                  <a16:creationId xmlns:a16="http://schemas.microsoft.com/office/drawing/2014/main" id="{80099B85-AE62-4FFC-99EF-BCB5EA5FA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81" name="Rectangle 2273">
              <a:extLst>
                <a:ext uri="{FF2B5EF4-FFF2-40B4-BE49-F238E27FC236}">
                  <a16:creationId xmlns:a16="http://schemas.microsoft.com/office/drawing/2014/main" id="{44184B33-ED47-4395-9334-1BED22D49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82" name="Rectangle 2274">
              <a:extLst>
                <a:ext uri="{FF2B5EF4-FFF2-40B4-BE49-F238E27FC236}">
                  <a16:creationId xmlns:a16="http://schemas.microsoft.com/office/drawing/2014/main" id="{1B55B484-2C1B-48FF-9F65-319EBEFFC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83" name="Rectangle 2275">
              <a:extLst>
                <a:ext uri="{FF2B5EF4-FFF2-40B4-BE49-F238E27FC236}">
                  <a16:creationId xmlns:a16="http://schemas.microsoft.com/office/drawing/2014/main" id="{51588B88-8276-4DF4-AA3C-EF99710B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84" name="Rectangle 2276">
              <a:extLst>
                <a:ext uri="{FF2B5EF4-FFF2-40B4-BE49-F238E27FC236}">
                  <a16:creationId xmlns:a16="http://schemas.microsoft.com/office/drawing/2014/main" id="{355C2356-903D-4DD8-A9E2-FE6C2C63E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85" name="Rectangle 2277">
              <a:extLst>
                <a:ext uri="{FF2B5EF4-FFF2-40B4-BE49-F238E27FC236}">
                  <a16:creationId xmlns:a16="http://schemas.microsoft.com/office/drawing/2014/main" id="{EC3FB3B1-1409-4624-A268-3DADD6EF8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86" name="Rectangle 2278">
              <a:extLst>
                <a:ext uri="{FF2B5EF4-FFF2-40B4-BE49-F238E27FC236}">
                  <a16:creationId xmlns:a16="http://schemas.microsoft.com/office/drawing/2014/main" id="{9C222F29-3CDF-4C30-8AE8-7D61E4578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87" name="Rectangle 2279">
              <a:extLst>
                <a:ext uri="{FF2B5EF4-FFF2-40B4-BE49-F238E27FC236}">
                  <a16:creationId xmlns:a16="http://schemas.microsoft.com/office/drawing/2014/main" id="{4668D446-9091-464E-8D3C-8E0E10971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88" name="Rectangle 2280">
              <a:extLst>
                <a:ext uri="{FF2B5EF4-FFF2-40B4-BE49-F238E27FC236}">
                  <a16:creationId xmlns:a16="http://schemas.microsoft.com/office/drawing/2014/main" id="{5BF9B0CB-3C78-452E-BCB2-3379E5ECF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89" name="Rectangle 2281">
              <a:extLst>
                <a:ext uri="{FF2B5EF4-FFF2-40B4-BE49-F238E27FC236}">
                  <a16:creationId xmlns:a16="http://schemas.microsoft.com/office/drawing/2014/main" id="{9EFF18E3-4E57-4F01-86C1-C69D228F9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90" name="Rectangle 2282">
              <a:extLst>
                <a:ext uri="{FF2B5EF4-FFF2-40B4-BE49-F238E27FC236}">
                  <a16:creationId xmlns:a16="http://schemas.microsoft.com/office/drawing/2014/main" id="{671AF662-7F9F-4076-9686-BF4DCD16B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91" name="Rectangle 2283">
              <a:extLst>
                <a:ext uri="{FF2B5EF4-FFF2-40B4-BE49-F238E27FC236}">
                  <a16:creationId xmlns:a16="http://schemas.microsoft.com/office/drawing/2014/main" id="{F710A5FE-96E1-4A17-B07C-A151A7126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92" name="Rectangle 2284">
              <a:extLst>
                <a:ext uri="{FF2B5EF4-FFF2-40B4-BE49-F238E27FC236}">
                  <a16:creationId xmlns:a16="http://schemas.microsoft.com/office/drawing/2014/main" id="{81F48DC3-CC0B-41A4-86A5-0475D196E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93" name="Rectangle 2285">
              <a:extLst>
                <a:ext uri="{FF2B5EF4-FFF2-40B4-BE49-F238E27FC236}">
                  <a16:creationId xmlns:a16="http://schemas.microsoft.com/office/drawing/2014/main" id="{402C048B-E25A-4F82-B6DF-C9767586D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94" name="Rectangle 2286">
              <a:extLst>
                <a:ext uri="{FF2B5EF4-FFF2-40B4-BE49-F238E27FC236}">
                  <a16:creationId xmlns:a16="http://schemas.microsoft.com/office/drawing/2014/main" id="{24FDD995-6B56-43B1-8671-7FBC4F5A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95" name="Rectangle 2287">
              <a:extLst>
                <a:ext uri="{FF2B5EF4-FFF2-40B4-BE49-F238E27FC236}">
                  <a16:creationId xmlns:a16="http://schemas.microsoft.com/office/drawing/2014/main" id="{B2135DA8-F540-47AA-BD9B-C3099E551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96" name="Rectangle 2288">
              <a:extLst>
                <a:ext uri="{FF2B5EF4-FFF2-40B4-BE49-F238E27FC236}">
                  <a16:creationId xmlns:a16="http://schemas.microsoft.com/office/drawing/2014/main" id="{A703B6BC-56E9-4AA6-B6B9-29842AF0F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97" name="Rectangle 2289">
              <a:extLst>
                <a:ext uri="{FF2B5EF4-FFF2-40B4-BE49-F238E27FC236}">
                  <a16:creationId xmlns:a16="http://schemas.microsoft.com/office/drawing/2014/main" id="{7F80A4B9-F96B-4B13-B7B4-BDCCECAC5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98" name="Rectangle 2290">
              <a:extLst>
                <a:ext uri="{FF2B5EF4-FFF2-40B4-BE49-F238E27FC236}">
                  <a16:creationId xmlns:a16="http://schemas.microsoft.com/office/drawing/2014/main" id="{A152B1CA-ABE0-4A42-86B2-43272A569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99" name="Rectangle 2291">
              <a:extLst>
                <a:ext uri="{FF2B5EF4-FFF2-40B4-BE49-F238E27FC236}">
                  <a16:creationId xmlns:a16="http://schemas.microsoft.com/office/drawing/2014/main" id="{E8534842-9473-4195-AD62-DEDF5233B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00" name="Rectangle 2292">
              <a:extLst>
                <a:ext uri="{FF2B5EF4-FFF2-40B4-BE49-F238E27FC236}">
                  <a16:creationId xmlns:a16="http://schemas.microsoft.com/office/drawing/2014/main" id="{3BD33CEF-7FFF-42E2-823A-F2E9C3833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01" name="Rectangle 2293">
              <a:extLst>
                <a:ext uri="{FF2B5EF4-FFF2-40B4-BE49-F238E27FC236}">
                  <a16:creationId xmlns:a16="http://schemas.microsoft.com/office/drawing/2014/main" id="{B4126C67-D26D-4157-B17A-DB57B8FAD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02" name="Rectangle 2294">
              <a:extLst>
                <a:ext uri="{FF2B5EF4-FFF2-40B4-BE49-F238E27FC236}">
                  <a16:creationId xmlns:a16="http://schemas.microsoft.com/office/drawing/2014/main" id="{D6356DC0-01ED-4732-B8A0-CF6A27873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03" name="Rectangle 2295">
              <a:extLst>
                <a:ext uri="{FF2B5EF4-FFF2-40B4-BE49-F238E27FC236}">
                  <a16:creationId xmlns:a16="http://schemas.microsoft.com/office/drawing/2014/main" id="{F865C546-3162-4F07-B01A-16913191E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04" name="Rectangle 2296">
              <a:extLst>
                <a:ext uri="{FF2B5EF4-FFF2-40B4-BE49-F238E27FC236}">
                  <a16:creationId xmlns:a16="http://schemas.microsoft.com/office/drawing/2014/main" id="{D562E603-B7FC-47C0-93B9-4A8D7AD2D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05" name="Rectangle 2297">
              <a:extLst>
                <a:ext uri="{FF2B5EF4-FFF2-40B4-BE49-F238E27FC236}">
                  <a16:creationId xmlns:a16="http://schemas.microsoft.com/office/drawing/2014/main" id="{F04B6934-2194-4F84-81A6-3D0950482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06" name="Rectangle 2298">
              <a:extLst>
                <a:ext uri="{FF2B5EF4-FFF2-40B4-BE49-F238E27FC236}">
                  <a16:creationId xmlns:a16="http://schemas.microsoft.com/office/drawing/2014/main" id="{D6CF84BF-94F8-49A8-8D33-D6E2C202E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07" name="Rectangle 2299">
              <a:extLst>
                <a:ext uri="{FF2B5EF4-FFF2-40B4-BE49-F238E27FC236}">
                  <a16:creationId xmlns:a16="http://schemas.microsoft.com/office/drawing/2014/main" id="{4336D314-56BA-47C1-B5E7-DDB80BC65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08" name="Rectangle 2300">
              <a:extLst>
                <a:ext uri="{FF2B5EF4-FFF2-40B4-BE49-F238E27FC236}">
                  <a16:creationId xmlns:a16="http://schemas.microsoft.com/office/drawing/2014/main" id="{EE94B8DD-0926-4F8D-90AB-10ECE9F7F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09" name="Rectangle 2301">
              <a:extLst>
                <a:ext uri="{FF2B5EF4-FFF2-40B4-BE49-F238E27FC236}">
                  <a16:creationId xmlns:a16="http://schemas.microsoft.com/office/drawing/2014/main" id="{2367F7FE-0B66-4D4B-88CE-89C25AB3C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10" name="Rectangle 2302">
              <a:extLst>
                <a:ext uri="{FF2B5EF4-FFF2-40B4-BE49-F238E27FC236}">
                  <a16:creationId xmlns:a16="http://schemas.microsoft.com/office/drawing/2014/main" id="{3723B25E-5E1C-47A9-98C4-E0D3CF0E8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11" name="Rectangle 2303">
              <a:extLst>
                <a:ext uri="{FF2B5EF4-FFF2-40B4-BE49-F238E27FC236}">
                  <a16:creationId xmlns:a16="http://schemas.microsoft.com/office/drawing/2014/main" id="{7CFFEC89-5492-4503-B3EA-6496B69C3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12" name="Rectangle 2304">
              <a:extLst>
                <a:ext uri="{FF2B5EF4-FFF2-40B4-BE49-F238E27FC236}">
                  <a16:creationId xmlns:a16="http://schemas.microsoft.com/office/drawing/2014/main" id="{CF08D0B5-AFF4-469D-A10F-1D7D9E366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13" name="Rectangle 2305">
              <a:extLst>
                <a:ext uri="{FF2B5EF4-FFF2-40B4-BE49-F238E27FC236}">
                  <a16:creationId xmlns:a16="http://schemas.microsoft.com/office/drawing/2014/main" id="{81EDAEC8-7849-4CFA-A801-B18B8591D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14" name="Rectangle 2306">
              <a:extLst>
                <a:ext uri="{FF2B5EF4-FFF2-40B4-BE49-F238E27FC236}">
                  <a16:creationId xmlns:a16="http://schemas.microsoft.com/office/drawing/2014/main" id="{0608E9A5-468B-4701-9D97-2B65BA88C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15" name="Rectangle 2307">
              <a:extLst>
                <a:ext uri="{FF2B5EF4-FFF2-40B4-BE49-F238E27FC236}">
                  <a16:creationId xmlns:a16="http://schemas.microsoft.com/office/drawing/2014/main" id="{4C1818E8-9950-402A-96FE-7F076E59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16" name="Rectangle 2308">
              <a:extLst>
                <a:ext uri="{FF2B5EF4-FFF2-40B4-BE49-F238E27FC236}">
                  <a16:creationId xmlns:a16="http://schemas.microsoft.com/office/drawing/2014/main" id="{994433E3-3C8E-4A67-9D7A-32F48CE7C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17" name="Rectangle 2309">
              <a:extLst>
                <a:ext uri="{FF2B5EF4-FFF2-40B4-BE49-F238E27FC236}">
                  <a16:creationId xmlns:a16="http://schemas.microsoft.com/office/drawing/2014/main" id="{E47DCA8C-17C8-4908-B174-C69A1E4B1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18" name="Rectangle 2310">
              <a:extLst>
                <a:ext uri="{FF2B5EF4-FFF2-40B4-BE49-F238E27FC236}">
                  <a16:creationId xmlns:a16="http://schemas.microsoft.com/office/drawing/2014/main" id="{3405BEE7-F9A4-4763-9E6F-3384EE8E5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19" name="Rectangle 2311">
              <a:extLst>
                <a:ext uri="{FF2B5EF4-FFF2-40B4-BE49-F238E27FC236}">
                  <a16:creationId xmlns:a16="http://schemas.microsoft.com/office/drawing/2014/main" id="{8FFC4CE3-C7CF-481F-811D-3B80A4B90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20" name="Rectangle 2312">
              <a:extLst>
                <a:ext uri="{FF2B5EF4-FFF2-40B4-BE49-F238E27FC236}">
                  <a16:creationId xmlns:a16="http://schemas.microsoft.com/office/drawing/2014/main" id="{E4814EA9-28DA-45BF-9137-0801CAFFC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21" name="Rectangle 2313">
              <a:extLst>
                <a:ext uri="{FF2B5EF4-FFF2-40B4-BE49-F238E27FC236}">
                  <a16:creationId xmlns:a16="http://schemas.microsoft.com/office/drawing/2014/main" id="{79C60732-DA2D-403D-BA46-E8D7C541C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22" name="Rectangle 2314">
              <a:extLst>
                <a:ext uri="{FF2B5EF4-FFF2-40B4-BE49-F238E27FC236}">
                  <a16:creationId xmlns:a16="http://schemas.microsoft.com/office/drawing/2014/main" id="{14981923-CA00-4EA7-B7AC-B453E5DFD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23" name="Rectangle 2315">
              <a:extLst>
                <a:ext uri="{FF2B5EF4-FFF2-40B4-BE49-F238E27FC236}">
                  <a16:creationId xmlns:a16="http://schemas.microsoft.com/office/drawing/2014/main" id="{3A38A0E4-6B21-4EC7-8277-59F585928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24" name="Rectangle 2316">
              <a:extLst>
                <a:ext uri="{FF2B5EF4-FFF2-40B4-BE49-F238E27FC236}">
                  <a16:creationId xmlns:a16="http://schemas.microsoft.com/office/drawing/2014/main" id="{89E12D04-3FAF-406A-A4A5-D1B76AB32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25" name="Rectangle 2317">
              <a:extLst>
                <a:ext uri="{FF2B5EF4-FFF2-40B4-BE49-F238E27FC236}">
                  <a16:creationId xmlns:a16="http://schemas.microsoft.com/office/drawing/2014/main" id="{723EB69D-D6EB-46D3-AAA6-E56FB4F17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26" name="Rectangle 2318">
              <a:extLst>
                <a:ext uri="{FF2B5EF4-FFF2-40B4-BE49-F238E27FC236}">
                  <a16:creationId xmlns:a16="http://schemas.microsoft.com/office/drawing/2014/main" id="{18C4F6C5-D5E7-4A7B-B1AB-B2DDACEC3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27" name="Rectangle 2319">
              <a:extLst>
                <a:ext uri="{FF2B5EF4-FFF2-40B4-BE49-F238E27FC236}">
                  <a16:creationId xmlns:a16="http://schemas.microsoft.com/office/drawing/2014/main" id="{E2591A1F-6A92-41E7-BADC-F94C42F63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28" name="Rectangle 2320">
              <a:extLst>
                <a:ext uri="{FF2B5EF4-FFF2-40B4-BE49-F238E27FC236}">
                  <a16:creationId xmlns:a16="http://schemas.microsoft.com/office/drawing/2014/main" id="{8C97496B-0CFD-4AFC-9176-8C85A6592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29" name="Rectangle 2321">
              <a:extLst>
                <a:ext uri="{FF2B5EF4-FFF2-40B4-BE49-F238E27FC236}">
                  <a16:creationId xmlns:a16="http://schemas.microsoft.com/office/drawing/2014/main" id="{183AC0BD-A2B8-4F58-9DF4-07B1FE8CE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30" name="Rectangle 2322">
              <a:extLst>
                <a:ext uri="{FF2B5EF4-FFF2-40B4-BE49-F238E27FC236}">
                  <a16:creationId xmlns:a16="http://schemas.microsoft.com/office/drawing/2014/main" id="{2D8453D2-0465-47A1-8886-D6CD36B93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31" name="Rectangle 2323">
              <a:extLst>
                <a:ext uri="{FF2B5EF4-FFF2-40B4-BE49-F238E27FC236}">
                  <a16:creationId xmlns:a16="http://schemas.microsoft.com/office/drawing/2014/main" id="{007E23D1-125C-4ABE-9B2B-F15D1C1BC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32" name="Rectangle 2324">
              <a:extLst>
                <a:ext uri="{FF2B5EF4-FFF2-40B4-BE49-F238E27FC236}">
                  <a16:creationId xmlns:a16="http://schemas.microsoft.com/office/drawing/2014/main" id="{310137A4-5AF5-4C4C-B904-438BAFBA8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33" name="Rectangle 2325">
              <a:extLst>
                <a:ext uri="{FF2B5EF4-FFF2-40B4-BE49-F238E27FC236}">
                  <a16:creationId xmlns:a16="http://schemas.microsoft.com/office/drawing/2014/main" id="{060FE810-20DD-4E98-8052-FFB911385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34" name="Rectangle 2326">
              <a:extLst>
                <a:ext uri="{FF2B5EF4-FFF2-40B4-BE49-F238E27FC236}">
                  <a16:creationId xmlns:a16="http://schemas.microsoft.com/office/drawing/2014/main" id="{4CFA6AF9-F79A-4AA4-8E59-566579EE7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35" name="Rectangle 2327">
              <a:extLst>
                <a:ext uri="{FF2B5EF4-FFF2-40B4-BE49-F238E27FC236}">
                  <a16:creationId xmlns:a16="http://schemas.microsoft.com/office/drawing/2014/main" id="{F19B995F-A059-409A-AD13-A4FD46F0A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36" name="Rectangle 2328">
              <a:extLst>
                <a:ext uri="{FF2B5EF4-FFF2-40B4-BE49-F238E27FC236}">
                  <a16:creationId xmlns:a16="http://schemas.microsoft.com/office/drawing/2014/main" id="{5FFA21A4-3910-49B8-996C-50D563396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37" name="Rectangle 2329">
              <a:extLst>
                <a:ext uri="{FF2B5EF4-FFF2-40B4-BE49-F238E27FC236}">
                  <a16:creationId xmlns:a16="http://schemas.microsoft.com/office/drawing/2014/main" id="{3C0E8FAA-D914-43D3-9044-2391EC543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38" name="Rectangle 2330">
              <a:extLst>
                <a:ext uri="{FF2B5EF4-FFF2-40B4-BE49-F238E27FC236}">
                  <a16:creationId xmlns:a16="http://schemas.microsoft.com/office/drawing/2014/main" id="{FBF82EE6-3580-41F7-8250-4EB2CF2C2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39" name="Rectangle 2331">
              <a:extLst>
                <a:ext uri="{FF2B5EF4-FFF2-40B4-BE49-F238E27FC236}">
                  <a16:creationId xmlns:a16="http://schemas.microsoft.com/office/drawing/2014/main" id="{0FBE05A2-F7D1-4C2A-854E-AB863A0EE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40" name="Rectangle 2332">
              <a:extLst>
                <a:ext uri="{FF2B5EF4-FFF2-40B4-BE49-F238E27FC236}">
                  <a16:creationId xmlns:a16="http://schemas.microsoft.com/office/drawing/2014/main" id="{C4242C9F-7AE1-434D-9369-93009C62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41" name="Rectangle 2333">
              <a:extLst>
                <a:ext uri="{FF2B5EF4-FFF2-40B4-BE49-F238E27FC236}">
                  <a16:creationId xmlns:a16="http://schemas.microsoft.com/office/drawing/2014/main" id="{CE8813E7-8379-4591-8E20-D00F8433F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42" name="Rectangle 2334">
              <a:extLst>
                <a:ext uri="{FF2B5EF4-FFF2-40B4-BE49-F238E27FC236}">
                  <a16:creationId xmlns:a16="http://schemas.microsoft.com/office/drawing/2014/main" id="{CEFDB51E-A0F7-4D78-B9B3-F681815A2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43" name="Rectangle 2335">
              <a:extLst>
                <a:ext uri="{FF2B5EF4-FFF2-40B4-BE49-F238E27FC236}">
                  <a16:creationId xmlns:a16="http://schemas.microsoft.com/office/drawing/2014/main" id="{32D05F28-0BA8-4E12-ABC2-EDC9E0814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44" name="Rectangle 2336">
              <a:extLst>
                <a:ext uri="{FF2B5EF4-FFF2-40B4-BE49-F238E27FC236}">
                  <a16:creationId xmlns:a16="http://schemas.microsoft.com/office/drawing/2014/main" id="{BB5FB3F6-A7E6-40DE-859F-E48D747BE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45" name="Rectangle 2337">
              <a:extLst>
                <a:ext uri="{FF2B5EF4-FFF2-40B4-BE49-F238E27FC236}">
                  <a16:creationId xmlns:a16="http://schemas.microsoft.com/office/drawing/2014/main" id="{6D20D9C7-020B-4AE0-BC48-4B8D006EF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46" name="Rectangle 2338">
              <a:extLst>
                <a:ext uri="{FF2B5EF4-FFF2-40B4-BE49-F238E27FC236}">
                  <a16:creationId xmlns:a16="http://schemas.microsoft.com/office/drawing/2014/main" id="{04428619-4A1E-47C0-BE0F-AB18ABEF6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47" name="Rectangle 2339">
              <a:extLst>
                <a:ext uri="{FF2B5EF4-FFF2-40B4-BE49-F238E27FC236}">
                  <a16:creationId xmlns:a16="http://schemas.microsoft.com/office/drawing/2014/main" id="{5CD655B3-5993-48FD-BBAE-A7378A433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48" name="Rectangle 2340">
              <a:extLst>
                <a:ext uri="{FF2B5EF4-FFF2-40B4-BE49-F238E27FC236}">
                  <a16:creationId xmlns:a16="http://schemas.microsoft.com/office/drawing/2014/main" id="{8C72CCD5-2D0C-425D-9426-665D502C4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49" name="Rectangle 2341">
              <a:extLst>
                <a:ext uri="{FF2B5EF4-FFF2-40B4-BE49-F238E27FC236}">
                  <a16:creationId xmlns:a16="http://schemas.microsoft.com/office/drawing/2014/main" id="{BD4FC579-2B0E-492C-B3DC-FE0E04E00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50" name="Rectangle 2342">
              <a:extLst>
                <a:ext uri="{FF2B5EF4-FFF2-40B4-BE49-F238E27FC236}">
                  <a16:creationId xmlns:a16="http://schemas.microsoft.com/office/drawing/2014/main" id="{DF5E2EFF-C92C-48D3-ACDB-ACC67CF4E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51" name="Rectangle 2343">
              <a:extLst>
                <a:ext uri="{FF2B5EF4-FFF2-40B4-BE49-F238E27FC236}">
                  <a16:creationId xmlns:a16="http://schemas.microsoft.com/office/drawing/2014/main" id="{2D985E0A-73AE-4093-9359-E7CF9C3D3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52" name="Rectangle 2344">
              <a:extLst>
                <a:ext uri="{FF2B5EF4-FFF2-40B4-BE49-F238E27FC236}">
                  <a16:creationId xmlns:a16="http://schemas.microsoft.com/office/drawing/2014/main" id="{E5AE1698-C75A-49D3-A746-67E37C829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53" name="Rectangle 2345">
              <a:extLst>
                <a:ext uri="{FF2B5EF4-FFF2-40B4-BE49-F238E27FC236}">
                  <a16:creationId xmlns:a16="http://schemas.microsoft.com/office/drawing/2014/main" id="{56472A69-A302-4D23-B497-EAD43F225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54" name="Rectangle 2346">
              <a:extLst>
                <a:ext uri="{FF2B5EF4-FFF2-40B4-BE49-F238E27FC236}">
                  <a16:creationId xmlns:a16="http://schemas.microsoft.com/office/drawing/2014/main" id="{712F3E6F-A104-4009-926B-66CB14613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55" name="Rectangle 2347">
              <a:extLst>
                <a:ext uri="{FF2B5EF4-FFF2-40B4-BE49-F238E27FC236}">
                  <a16:creationId xmlns:a16="http://schemas.microsoft.com/office/drawing/2014/main" id="{6D08F422-3AC8-4A82-A242-FBEF9980E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56" name="Rectangle 2348">
              <a:extLst>
                <a:ext uri="{FF2B5EF4-FFF2-40B4-BE49-F238E27FC236}">
                  <a16:creationId xmlns:a16="http://schemas.microsoft.com/office/drawing/2014/main" id="{E2ED690A-CC3A-4B56-8608-4D9629BF6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57" name="Rectangle 2349">
              <a:extLst>
                <a:ext uri="{FF2B5EF4-FFF2-40B4-BE49-F238E27FC236}">
                  <a16:creationId xmlns:a16="http://schemas.microsoft.com/office/drawing/2014/main" id="{0E5287F5-0D34-49C2-850D-35092DC77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58" name="Rectangle 2350">
              <a:extLst>
                <a:ext uri="{FF2B5EF4-FFF2-40B4-BE49-F238E27FC236}">
                  <a16:creationId xmlns:a16="http://schemas.microsoft.com/office/drawing/2014/main" id="{93CAB39D-1A2D-4713-AF3B-45DD5FBC2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59" name="Rectangle 2351">
              <a:extLst>
                <a:ext uri="{FF2B5EF4-FFF2-40B4-BE49-F238E27FC236}">
                  <a16:creationId xmlns:a16="http://schemas.microsoft.com/office/drawing/2014/main" id="{C20FF6CA-18F4-48D0-A004-EF134362D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60" name="Rectangle 2352">
              <a:extLst>
                <a:ext uri="{FF2B5EF4-FFF2-40B4-BE49-F238E27FC236}">
                  <a16:creationId xmlns:a16="http://schemas.microsoft.com/office/drawing/2014/main" id="{7D012F2B-26AB-4811-9EE9-334B5A6E1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61" name="Rectangle 2353">
              <a:extLst>
                <a:ext uri="{FF2B5EF4-FFF2-40B4-BE49-F238E27FC236}">
                  <a16:creationId xmlns:a16="http://schemas.microsoft.com/office/drawing/2014/main" id="{7E194C2B-D5A8-416E-9278-782F5CD73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62" name="Rectangle 2354">
              <a:extLst>
                <a:ext uri="{FF2B5EF4-FFF2-40B4-BE49-F238E27FC236}">
                  <a16:creationId xmlns:a16="http://schemas.microsoft.com/office/drawing/2014/main" id="{89A1941F-6FFA-406F-AABF-C2E3372D4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63" name="Rectangle 2355">
              <a:extLst>
                <a:ext uri="{FF2B5EF4-FFF2-40B4-BE49-F238E27FC236}">
                  <a16:creationId xmlns:a16="http://schemas.microsoft.com/office/drawing/2014/main" id="{24857E8A-7B96-4941-9467-2A510C567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64" name="Rectangle 2356">
              <a:extLst>
                <a:ext uri="{FF2B5EF4-FFF2-40B4-BE49-F238E27FC236}">
                  <a16:creationId xmlns:a16="http://schemas.microsoft.com/office/drawing/2014/main" id="{19693796-2537-4FE0-939A-934427D13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65" name="Rectangle 2357">
              <a:extLst>
                <a:ext uri="{FF2B5EF4-FFF2-40B4-BE49-F238E27FC236}">
                  <a16:creationId xmlns:a16="http://schemas.microsoft.com/office/drawing/2014/main" id="{CE1FFDF1-C79A-4190-8513-A03E49963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66" name="Rectangle 2358">
              <a:extLst>
                <a:ext uri="{FF2B5EF4-FFF2-40B4-BE49-F238E27FC236}">
                  <a16:creationId xmlns:a16="http://schemas.microsoft.com/office/drawing/2014/main" id="{6387FACE-1C5D-446F-BD9A-D7D3EB902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67" name="Rectangle 2359">
              <a:extLst>
                <a:ext uri="{FF2B5EF4-FFF2-40B4-BE49-F238E27FC236}">
                  <a16:creationId xmlns:a16="http://schemas.microsoft.com/office/drawing/2014/main" id="{2053D420-8CF3-4F31-92D5-C3BF82A5C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68" name="Rectangle 2360">
              <a:extLst>
                <a:ext uri="{FF2B5EF4-FFF2-40B4-BE49-F238E27FC236}">
                  <a16:creationId xmlns:a16="http://schemas.microsoft.com/office/drawing/2014/main" id="{65DB14F1-49F6-4F14-935E-9588377E5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69" name="Rectangle 2361">
              <a:extLst>
                <a:ext uri="{FF2B5EF4-FFF2-40B4-BE49-F238E27FC236}">
                  <a16:creationId xmlns:a16="http://schemas.microsoft.com/office/drawing/2014/main" id="{A14360EF-8B67-4004-B919-AB50EBA13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70" name="Rectangle 2362">
              <a:extLst>
                <a:ext uri="{FF2B5EF4-FFF2-40B4-BE49-F238E27FC236}">
                  <a16:creationId xmlns:a16="http://schemas.microsoft.com/office/drawing/2014/main" id="{521C3392-89D2-4046-9D32-B9AFDD6DD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71" name="Rectangle 2363">
              <a:extLst>
                <a:ext uri="{FF2B5EF4-FFF2-40B4-BE49-F238E27FC236}">
                  <a16:creationId xmlns:a16="http://schemas.microsoft.com/office/drawing/2014/main" id="{353D9A68-DA1D-4F24-B53C-19ABFA355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72" name="Rectangle 2364">
              <a:extLst>
                <a:ext uri="{FF2B5EF4-FFF2-40B4-BE49-F238E27FC236}">
                  <a16:creationId xmlns:a16="http://schemas.microsoft.com/office/drawing/2014/main" id="{69264E5B-1E59-4F24-8911-8E9C860B7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73" name="Rectangle 2365">
              <a:extLst>
                <a:ext uri="{FF2B5EF4-FFF2-40B4-BE49-F238E27FC236}">
                  <a16:creationId xmlns:a16="http://schemas.microsoft.com/office/drawing/2014/main" id="{9D33692D-F8EB-4C54-979D-332FD2B77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74" name="Rectangle 2366">
              <a:extLst>
                <a:ext uri="{FF2B5EF4-FFF2-40B4-BE49-F238E27FC236}">
                  <a16:creationId xmlns:a16="http://schemas.microsoft.com/office/drawing/2014/main" id="{124B8458-D9DE-4D5B-9924-3CDB0899E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75" name="Rectangle 2367">
              <a:extLst>
                <a:ext uri="{FF2B5EF4-FFF2-40B4-BE49-F238E27FC236}">
                  <a16:creationId xmlns:a16="http://schemas.microsoft.com/office/drawing/2014/main" id="{917E626F-9BE9-4344-9546-54D1AAB45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76" name="Rectangle 2368">
              <a:extLst>
                <a:ext uri="{FF2B5EF4-FFF2-40B4-BE49-F238E27FC236}">
                  <a16:creationId xmlns:a16="http://schemas.microsoft.com/office/drawing/2014/main" id="{F62F86A2-B5B9-441D-9936-993B6146F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77" name="Rectangle 2369">
              <a:extLst>
                <a:ext uri="{FF2B5EF4-FFF2-40B4-BE49-F238E27FC236}">
                  <a16:creationId xmlns:a16="http://schemas.microsoft.com/office/drawing/2014/main" id="{832C7DC7-50AA-44D5-8AB9-5D4763B9E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78" name="Rectangle 2370">
              <a:extLst>
                <a:ext uri="{FF2B5EF4-FFF2-40B4-BE49-F238E27FC236}">
                  <a16:creationId xmlns:a16="http://schemas.microsoft.com/office/drawing/2014/main" id="{3488A3B8-5B61-4D00-8932-86AA845BE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79" name="Rectangle 2371">
              <a:extLst>
                <a:ext uri="{FF2B5EF4-FFF2-40B4-BE49-F238E27FC236}">
                  <a16:creationId xmlns:a16="http://schemas.microsoft.com/office/drawing/2014/main" id="{D52A46F4-408B-4D9E-88C3-03CDF821E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80" name="Rectangle 2372">
              <a:extLst>
                <a:ext uri="{FF2B5EF4-FFF2-40B4-BE49-F238E27FC236}">
                  <a16:creationId xmlns:a16="http://schemas.microsoft.com/office/drawing/2014/main" id="{83CB4304-6F97-4C84-AE5B-19AB056F2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81" name="Rectangle 2373">
              <a:extLst>
                <a:ext uri="{FF2B5EF4-FFF2-40B4-BE49-F238E27FC236}">
                  <a16:creationId xmlns:a16="http://schemas.microsoft.com/office/drawing/2014/main" id="{6D57E181-E887-4BB0-ADC8-032BF52B5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82" name="Rectangle 2374">
              <a:extLst>
                <a:ext uri="{FF2B5EF4-FFF2-40B4-BE49-F238E27FC236}">
                  <a16:creationId xmlns:a16="http://schemas.microsoft.com/office/drawing/2014/main" id="{FDA838AD-4A13-456D-AD5B-9F34D6FB0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83" name="Rectangle 2375">
              <a:extLst>
                <a:ext uri="{FF2B5EF4-FFF2-40B4-BE49-F238E27FC236}">
                  <a16:creationId xmlns:a16="http://schemas.microsoft.com/office/drawing/2014/main" id="{9C385C6E-3E43-41B5-A575-BDF95EC0C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84" name="Rectangle 2376">
              <a:extLst>
                <a:ext uri="{FF2B5EF4-FFF2-40B4-BE49-F238E27FC236}">
                  <a16:creationId xmlns:a16="http://schemas.microsoft.com/office/drawing/2014/main" id="{7D07272C-D381-42AA-9D66-95CF19686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85" name="Rectangle 2377">
              <a:extLst>
                <a:ext uri="{FF2B5EF4-FFF2-40B4-BE49-F238E27FC236}">
                  <a16:creationId xmlns:a16="http://schemas.microsoft.com/office/drawing/2014/main" id="{1091DDE6-BB30-4DAA-A82D-19A58BB74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86" name="Rectangle 2378">
              <a:extLst>
                <a:ext uri="{FF2B5EF4-FFF2-40B4-BE49-F238E27FC236}">
                  <a16:creationId xmlns:a16="http://schemas.microsoft.com/office/drawing/2014/main" id="{76E59A23-7981-4B3A-B523-4B7935F59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87" name="Rectangle 2379">
              <a:extLst>
                <a:ext uri="{FF2B5EF4-FFF2-40B4-BE49-F238E27FC236}">
                  <a16:creationId xmlns:a16="http://schemas.microsoft.com/office/drawing/2014/main" id="{CE660DD7-9598-40EA-BD34-AFBAFFAD4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88" name="Rectangle 2380">
              <a:extLst>
                <a:ext uri="{FF2B5EF4-FFF2-40B4-BE49-F238E27FC236}">
                  <a16:creationId xmlns:a16="http://schemas.microsoft.com/office/drawing/2014/main" id="{4E3A22FE-80E0-4FAA-BAEB-E150F1B57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89" name="Rectangle 2381">
              <a:extLst>
                <a:ext uri="{FF2B5EF4-FFF2-40B4-BE49-F238E27FC236}">
                  <a16:creationId xmlns:a16="http://schemas.microsoft.com/office/drawing/2014/main" id="{08F67451-EA45-41AE-8D87-3B372DD99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90" name="Rectangle 2382">
              <a:extLst>
                <a:ext uri="{FF2B5EF4-FFF2-40B4-BE49-F238E27FC236}">
                  <a16:creationId xmlns:a16="http://schemas.microsoft.com/office/drawing/2014/main" id="{92DBC20E-DD84-471A-BE75-5F8845B67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91" name="Rectangle 2383">
              <a:extLst>
                <a:ext uri="{FF2B5EF4-FFF2-40B4-BE49-F238E27FC236}">
                  <a16:creationId xmlns:a16="http://schemas.microsoft.com/office/drawing/2014/main" id="{F83AA1A3-7B86-4407-8BEA-1A3C04FB7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92" name="Rectangle 2384">
              <a:extLst>
                <a:ext uri="{FF2B5EF4-FFF2-40B4-BE49-F238E27FC236}">
                  <a16:creationId xmlns:a16="http://schemas.microsoft.com/office/drawing/2014/main" id="{C4BAE347-08D5-46DC-A482-3EE958866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93" name="Rectangle 2385">
              <a:extLst>
                <a:ext uri="{FF2B5EF4-FFF2-40B4-BE49-F238E27FC236}">
                  <a16:creationId xmlns:a16="http://schemas.microsoft.com/office/drawing/2014/main" id="{A2E2F5A6-2B90-4798-9C5E-84C253F20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94" name="Rectangle 2386">
              <a:extLst>
                <a:ext uri="{FF2B5EF4-FFF2-40B4-BE49-F238E27FC236}">
                  <a16:creationId xmlns:a16="http://schemas.microsoft.com/office/drawing/2014/main" id="{140228F2-C909-469B-9C8C-AF7F7B04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95" name="Rectangle 2387">
              <a:extLst>
                <a:ext uri="{FF2B5EF4-FFF2-40B4-BE49-F238E27FC236}">
                  <a16:creationId xmlns:a16="http://schemas.microsoft.com/office/drawing/2014/main" id="{74398D6C-49E0-4422-8FAD-EAE154E8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96" name="Rectangle 2388">
              <a:extLst>
                <a:ext uri="{FF2B5EF4-FFF2-40B4-BE49-F238E27FC236}">
                  <a16:creationId xmlns:a16="http://schemas.microsoft.com/office/drawing/2014/main" id="{765DEFDE-4A96-4AE3-B723-E8FE2BF06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97" name="Rectangle 2389">
              <a:extLst>
                <a:ext uri="{FF2B5EF4-FFF2-40B4-BE49-F238E27FC236}">
                  <a16:creationId xmlns:a16="http://schemas.microsoft.com/office/drawing/2014/main" id="{7C900544-DC77-4A2C-972F-24E2916CF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98" name="Rectangle 2390">
              <a:extLst>
                <a:ext uri="{FF2B5EF4-FFF2-40B4-BE49-F238E27FC236}">
                  <a16:creationId xmlns:a16="http://schemas.microsoft.com/office/drawing/2014/main" id="{6538C736-CC26-40D6-9F76-E65849DA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399" name="Rectangle 2391">
              <a:extLst>
                <a:ext uri="{FF2B5EF4-FFF2-40B4-BE49-F238E27FC236}">
                  <a16:creationId xmlns:a16="http://schemas.microsoft.com/office/drawing/2014/main" id="{10D4E3C2-1FB2-4F02-BF15-EE753098D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00" name="Rectangle 2392">
              <a:extLst>
                <a:ext uri="{FF2B5EF4-FFF2-40B4-BE49-F238E27FC236}">
                  <a16:creationId xmlns:a16="http://schemas.microsoft.com/office/drawing/2014/main" id="{0C6947DF-A0DD-41D0-AE64-69C5E972D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01" name="Rectangle 2393">
              <a:extLst>
                <a:ext uri="{FF2B5EF4-FFF2-40B4-BE49-F238E27FC236}">
                  <a16:creationId xmlns:a16="http://schemas.microsoft.com/office/drawing/2014/main" id="{32730003-C1E7-4F5D-A5CB-B85EF4C73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02" name="Rectangle 2394">
              <a:extLst>
                <a:ext uri="{FF2B5EF4-FFF2-40B4-BE49-F238E27FC236}">
                  <a16:creationId xmlns:a16="http://schemas.microsoft.com/office/drawing/2014/main" id="{3FC77872-8124-41E6-9737-7D65884FA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03" name="Rectangle 2395">
              <a:extLst>
                <a:ext uri="{FF2B5EF4-FFF2-40B4-BE49-F238E27FC236}">
                  <a16:creationId xmlns:a16="http://schemas.microsoft.com/office/drawing/2014/main" id="{7949B44B-9666-42C2-92B6-1532BF2F7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04" name="Rectangle 2396">
              <a:extLst>
                <a:ext uri="{FF2B5EF4-FFF2-40B4-BE49-F238E27FC236}">
                  <a16:creationId xmlns:a16="http://schemas.microsoft.com/office/drawing/2014/main" id="{48E9C2B2-8B86-4DF1-ACDC-C42A41EF4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05" name="Rectangle 2397">
              <a:extLst>
                <a:ext uri="{FF2B5EF4-FFF2-40B4-BE49-F238E27FC236}">
                  <a16:creationId xmlns:a16="http://schemas.microsoft.com/office/drawing/2014/main" id="{62C4C70A-AB4A-447A-928E-DC2BD7377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06" name="Rectangle 2398">
              <a:extLst>
                <a:ext uri="{FF2B5EF4-FFF2-40B4-BE49-F238E27FC236}">
                  <a16:creationId xmlns:a16="http://schemas.microsoft.com/office/drawing/2014/main" id="{F48ACAEB-CA7C-4161-946A-84434DD90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07" name="Rectangle 2399">
              <a:extLst>
                <a:ext uri="{FF2B5EF4-FFF2-40B4-BE49-F238E27FC236}">
                  <a16:creationId xmlns:a16="http://schemas.microsoft.com/office/drawing/2014/main" id="{02E01295-CA60-41FE-864B-E7125EBAF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08" name="Rectangle 2400">
              <a:extLst>
                <a:ext uri="{FF2B5EF4-FFF2-40B4-BE49-F238E27FC236}">
                  <a16:creationId xmlns:a16="http://schemas.microsoft.com/office/drawing/2014/main" id="{B7D978C0-B74D-4ABD-94C6-294CBA7C0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09" name="Rectangle 2401">
              <a:extLst>
                <a:ext uri="{FF2B5EF4-FFF2-40B4-BE49-F238E27FC236}">
                  <a16:creationId xmlns:a16="http://schemas.microsoft.com/office/drawing/2014/main" id="{59C3327D-AF4C-4DA0-B962-06C0F52F6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10" name="Rectangle 2402">
              <a:extLst>
                <a:ext uri="{FF2B5EF4-FFF2-40B4-BE49-F238E27FC236}">
                  <a16:creationId xmlns:a16="http://schemas.microsoft.com/office/drawing/2014/main" id="{05CF6185-DABC-4416-8D00-A047DDB44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11" name="Rectangle 2403">
              <a:extLst>
                <a:ext uri="{FF2B5EF4-FFF2-40B4-BE49-F238E27FC236}">
                  <a16:creationId xmlns:a16="http://schemas.microsoft.com/office/drawing/2014/main" id="{70B52362-056B-45E0-8F95-C6E544986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12" name="Rectangle 2404">
              <a:extLst>
                <a:ext uri="{FF2B5EF4-FFF2-40B4-BE49-F238E27FC236}">
                  <a16:creationId xmlns:a16="http://schemas.microsoft.com/office/drawing/2014/main" id="{E75E649F-58AA-42A4-881A-450637F41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13" name="Rectangle 2405">
              <a:extLst>
                <a:ext uri="{FF2B5EF4-FFF2-40B4-BE49-F238E27FC236}">
                  <a16:creationId xmlns:a16="http://schemas.microsoft.com/office/drawing/2014/main" id="{4D5379B5-BC9A-46EB-9BB9-73DF25B9F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14" name="Rectangle 2406">
              <a:extLst>
                <a:ext uri="{FF2B5EF4-FFF2-40B4-BE49-F238E27FC236}">
                  <a16:creationId xmlns:a16="http://schemas.microsoft.com/office/drawing/2014/main" id="{D84F368E-2067-4056-843A-F3ACB1FB7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15" name="Rectangle 2407">
              <a:extLst>
                <a:ext uri="{FF2B5EF4-FFF2-40B4-BE49-F238E27FC236}">
                  <a16:creationId xmlns:a16="http://schemas.microsoft.com/office/drawing/2014/main" id="{A7ADCF1C-27E1-4098-9BFB-2D223CF7F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16" name="Rectangle 2408">
              <a:extLst>
                <a:ext uri="{FF2B5EF4-FFF2-40B4-BE49-F238E27FC236}">
                  <a16:creationId xmlns:a16="http://schemas.microsoft.com/office/drawing/2014/main" id="{103E73D1-16A7-4F78-B5E0-48D9574AC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17" name="Rectangle 2409">
              <a:extLst>
                <a:ext uri="{FF2B5EF4-FFF2-40B4-BE49-F238E27FC236}">
                  <a16:creationId xmlns:a16="http://schemas.microsoft.com/office/drawing/2014/main" id="{B5E14274-75E6-45F5-BB8A-2BBF16178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18" name="Rectangle 2410">
              <a:extLst>
                <a:ext uri="{FF2B5EF4-FFF2-40B4-BE49-F238E27FC236}">
                  <a16:creationId xmlns:a16="http://schemas.microsoft.com/office/drawing/2014/main" id="{2DDD2265-A0F0-4183-9DEF-B77EC01D5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19" name="Rectangle 2411">
              <a:extLst>
                <a:ext uri="{FF2B5EF4-FFF2-40B4-BE49-F238E27FC236}">
                  <a16:creationId xmlns:a16="http://schemas.microsoft.com/office/drawing/2014/main" id="{77BAC398-9F13-4857-8F03-901FEDAAA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20" name="Rectangle 2412">
              <a:extLst>
                <a:ext uri="{FF2B5EF4-FFF2-40B4-BE49-F238E27FC236}">
                  <a16:creationId xmlns:a16="http://schemas.microsoft.com/office/drawing/2014/main" id="{ACC0AE59-0222-490C-A715-4D152F479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21" name="Rectangle 2413">
              <a:extLst>
                <a:ext uri="{FF2B5EF4-FFF2-40B4-BE49-F238E27FC236}">
                  <a16:creationId xmlns:a16="http://schemas.microsoft.com/office/drawing/2014/main" id="{C4803CDB-89FE-4B9C-9E99-32D06E510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22" name="Rectangle 2414">
              <a:extLst>
                <a:ext uri="{FF2B5EF4-FFF2-40B4-BE49-F238E27FC236}">
                  <a16:creationId xmlns:a16="http://schemas.microsoft.com/office/drawing/2014/main" id="{8D6E0EB6-DEB7-4452-A188-F8DC4CE7A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423" name="Rectangle 2415">
              <a:extLst>
                <a:ext uri="{FF2B5EF4-FFF2-40B4-BE49-F238E27FC236}">
                  <a16:creationId xmlns:a16="http://schemas.microsoft.com/office/drawing/2014/main" id="{9D09D620-3899-430D-B6AD-D9AAE441B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902" name="Group 2617">
            <a:extLst>
              <a:ext uri="{FF2B5EF4-FFF2-40B4-BE49-F238E27FC236}">
                <a16:creationId xmlns:a16="http://schemas.microsoft.com/office/drawing/2014/main" id="{17692508-BC05-435D-A6F5-2031EFD26BC4}"/>
              </a:ext>
            </a:extLst>
          </p:cNvPr>
          <p:cNvGrpSpPr>
            <a:grpSpLocks/>
          </p:cNvGrpSpPr>
          <p:nvPr/>
        </p:nvGrpSpPr>
        <p:grpSpPr bwMode="auto">
          <a:xfrm>
            <a:off x="3833044" y="2430350"/>
            <a:ext cx="61448" cy="201294"/>
            <a:chOff x="1809" y="1147"/>
            <a:chExt cx="29" cy="95"/>
          </a:xfrm>
        </p:grpSpPr>
        <p:sp>
          <p:nvSpPr>
            <p:cNvPr id="7024" name="Rectangle 2417">
              <a:extLst>
                <a:ext uri="{FF2B5EF4-FFF2-40B4-BE49-F238E27FC236}">
                  <a16:creationId xmlns:a16="http://schemas.microsoft.com/office/drawing/2014/main" id="{F6361F33-0D0E-4AD5-AF98-A911A027A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25" name="Rectangle 2418">
              <a:extLst>
                <a:ext uri="{FF2B5EF4-FFF2-40B4-BE49-F238E27FC236}">
                  <a16:creationId xmlns:a16="http://schemas.microsoft.com/office/drawing/2014/main" id="{5B69AE17-C751-4D1A-9873-AD5D5ECC9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26" name="Rectangle 2419">
              <a:extLst>
                <a:ext uri="{FF2B5EF4-FFF2-40B4-BE49-F238E27FC236}">
                  <a16:creationId xmlns:a16="http://schemas.microsoft.com/office/drawing/2014/main" id="{300561DA-6BEC-4A7E-9738-70DD31AD8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27" name="Rectangle 2420">
              <a:extLst>
                <a:ext uri="{FF2B5EF4-FFF2-40B4-BE49-F238E27FC236}">
                  <a16:creationId xmlns:a16="http://schemas.microsoft.com/office/drawing/2014/main" id="{EFF81593-14BF-451A-AF57-5ECAAAFA5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28" name="Rectangle 2421">
              <a:extLst>
                <a:ext uri="{FF2B5EF4-FFF2-40B4-BE49-F238E27FC236}">
                  <a16:creationId xmlns:a16="http://schemas.microsoft.com/office/drawing/2014/main" id="{CA6E22FA-F564-4F7D-B672-EFCF42A4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29" name="Rectangle 2422">
              <a:extLst>
                <a:ext uri="{FF2B5EF4-FFF2-40B4-BE49-F238E27FC236}">
                  <a16:creationId xmlns:a16="http://schemas.microsoft.com/office/drawing/2014/main" id="{E01C0442-B565-444E-AA4F-9E583FD6E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47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30" name="Rectangle 2423">
              <a:extLst>
                <a:ext uri="{FF2B5EF4-FFF2-40B4-BE49-F238E27FC236}">
                  <a16:creationId xmlns:a16="http://schemas.microsoft.com/office/drawing/2014/main" id="{F4E65F58-FDDE-4730-AED7-03A5D2350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31" name="Rectangle 2424">
              <a:extLst>
                <a:ext uri="{FF2B5EF4-FFF2-40B4-BE49-F238E27FC236}">
                  <a16:creationId xmlns:a16="http://schemas.microsoft.com/office/drawing/2014/main" id="{4B5DE4D0-3246-49FF-96ED-2F89F3D5D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50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32" name="Rectangle 2425">
              <a:extLst>
                <a:ext uri="{FF2B5EF4-FFF2-40B4-BE49-F238E27FC236}">
                  <a16:creationId xmlns:a16="http://schemas.microsoft.com/office/drawing/2014/main" id="{5E2C1FE7-A244-4AB8-A6D2-AECC02F69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33" name="Rectangle 2426">
              <a:extLst>
                <a:ext uri="{FF2B5EF4-FFF2-40B4-BE49-F238E27FC236}">
                  <a16:creationId xmlns:a16="http://schemas.microsoft.com/office/drawing/2014/main" id="{57DB00EA-B2DE-4A44-8590-C5F6CF278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53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34" name="Rectangle 2427">
              <a:extLst>
                <a:ext uri="{FF2B5EF4-FFF2-40B4-BE49-F238E27FC236}">
                  <a16:creationId xmlns:a16="http://schemas.microsoft.com/office/drawing/2014/main" id="{6D2881F3-A5BE-4DB3-AB21-FF73FAFEE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35" name="Rectangle 2428">
              <a:extLst>
                <a:ext uri="{FF2B5EF4-FFF2-40B4-BE49-F238E27FC236}">
                  <a16:creationId xmlns:a16="http://schemas.microsoft.com/office/drawing/2014/main" id="{1F4E249F-8918-4942-9076-B865493AC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56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36" name="Rectangle 2429">
              <a:extLst>
                <a:ext uri="{FF2B5EF4-FFF2-40B4-BE49-F238E27FC236}">
                  <a16:creationId xmlns:a16="http://schemas.microsoft.com/office/drawing/2014/main" id="{63E66E6F-0B8B-401D-845B-70900D48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37" name="Rectangle 2430">
              <a:extLst>
                <a:ext uri="{FF2B5EF4-FFF2-40B4-BE49-F238E27FC236}">
                  <a16:creationId xmlns:a16="http://schemas.microsoft.com/office/drawing/2014/main" id="{9CEA0181-AF03-4728-BD06-56088EBCD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59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38" name="Rectangle 2431">
              <a:extLst>
                <a:ext uri="{FF2B5EF4-FFF2-40B4-BE49-F238E27FC236}">
                  <a16:creationId xmlns:a16="http://schemas.microsoft.com/office/drawing/2014/main" id="{76274C77-F7F7-4800-BADB-BC5DD47E7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39" name="Rectangle 2432">
              <a:extLst>
                <a:ext uri="{FF2B5EF4-FFF2-40B4-BE49-F238E27FC236}">
                  <a16:creationId xmlns:a16="http://schemas.microsoft.com/office/drawing/2014/main" id="{E6480FB4-3034-4785-9CD9-642467E4F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62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40" name="Rectangle 2433">
              <a:extLst>
                <a:ext uri="{FF2B5EF4-FFF2-40B4-BE49-F238E27FC236}">
                  <a16:creationId xmlns:a16="http://schemas.microsoft.com/office/drawing/2014/main" id="{713381AC-EA2D-44EF-834A-8327BD96A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41" name="Rectangle 2434">
              <a:extLst>
                <a:ext uri="{FF2B5EF4-FFF2-40B4-BE49-F238E27FC236}">
                  <a16:creationId xmlns:a16="http://schemas.microsoft.com/office/drawing/2014/main" id="{FEC52458-0BD9-4945-AC13-464347437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65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42" name="Rectangle 2435">
              <a:extLst>
                <a:ext uri="{FF2B5EF4-FFF2-40B4-BE49-F238E27FC236}">
                  <a16:creationId xmlns:a16="http://schemas.microsoft.com/office/drawing/2014/main" id="{93DFE417-06C3-46FA-AD5A-7265A7C94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43" name="Rectangle 2436">
              <a:extLst>
                <a:ext uri="{FF2B5EF4-FFF2-40B4-BE49-F238E27FC236}">
                  <a16:creationId xmlns:a16="http://schemas.microsoft.com/office/drawing/2014/main" id="{8E4C18F7-2E0B-49C2-B08B-0EA6F9432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68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44" name="Rectangle 2437">
              <a:extLst>
                <a:ext uri="{FF2B5EF4-FFF2-40B4-BE49-F238E27FC236}">
                  <a16:creationId xmlns:a16="http://schemas.microsoft.com/office/drawing/2014/main" id="{BA0A30C2-BAE2-47B3-A6A0-22BE08F2D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45" name="Rectangle 2438">
              <a:extLst>
                <a:ext uri="{FF2B5EF4-FFF2-40B4-BE49-F238E27FC236}">
                  <a16:creationId xmlns:a16="http://schemas.microsoft.com/office/drawing/2014/main" id="{E763C4EB-4E42-4E24-8A9E-9ED16E8FB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71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46" name="Rectangle 2439">
              <a:extLst>
                <a:ext uri="{FF2B5EF4-FFF2-40B4-BE49-F238E27FC236}">
                  <a16:creationId xmlns:a16="http://schemas.microsoft.com/office/drawing/2014/main" id="{137796B3-3D15-47F9-93F6-F170742E4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47" name="Rectangle 2440">
              <a:extLst>
                <a:ext uri="{FF2B5EF4-FFF2-40B4-BE49-F238E27FC236}">
                  <a16:creationId xmlns:a16="http://schemas.microsoft.com/office/drawing/2014/main" id="{A188CDB9-E343-4522-9959-9C14F6563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74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48" name="Rectangle 2441">
              <a:extLst>
                <a:ext uri="{FF2B5EF4-FFF2-40B4-BE49-F238E27FC236}">
                  <a16:creationId xmlns:a16="http://schemas.microsoft.com/office/drawing/2014/main" id="{352BB808-FFA4-47FA-BF30-35B230012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49" name="Rectangle 2442">
              <a:extLst>
                <a:ext uri="{FF2B5EF4-FFF2-40B4-BE49-F238E27FC236}">
                  <a16:creationId xmlns:a16="http://schemas.microsoft.com/office/drawing/2014/main" id="{39DC6ED8-EF5A-4086-A91A-1384191E1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77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50" name="Rectangle 2443">
              <a:extLst>
                <a:ext uri="{FF2B5EF4-FFF2-40B4-BE49-F238E27FC236}">
                  <a16:creationId xmlns:a16="http://schemas.microsoft.com/office/drawing/2014/main" id="{4CA80F2E-E657-437D-9F4B-85B091695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51" name="Rectangle 2444">
              <a:extLst>
                <a:ext uri="{FF2B5EF4-FFF2-40B4-BE49-F238E27FC236}">
                  <a16:creationId xmlns:a16="http://schemas.microsoft.com/office/drawing/2014/main" id="{6215EEBC-CAEC-404C-9FA3-6C0CD6593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80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52" name="Rectangle 2445">
              <a:extLst>
                <a:ext uri="{FF2B5EF4-FFF2-40B4-BE49-F238E27FC236}">
                  <a16:creationId xmlns:a16="http://schemas.microsoft.com/office/drawing/2014/main" id="{3F028DAB-0351-4396-8909-DF1D091A8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53" name="Rectangle 2446">
              <a:extLst>
                <a:ext uri="{FF2B5EF4-FFF2-40B4-BE49-F238E27FC236}">
                  <a16:creationId xmlns:a16="http://schemas.microsoft.com/office/drawing/2014/main" id="{DFA407A4-5637-46DB-A5A6-7E6AE0B90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83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54" name="Rectangle 2447">
              <a:extLst>
                <a:ext uri="{FF2B5EF4-FFF2-40B4-BE49-F238E27FC236}">
                  <a16:creationId xmlns:a16="http://schemas.microsoft.com/office/drawing/2014/main" id="{907EAE4A-F7C1-4083-B927-3D344A145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55" name="Rectangle 2448">
              <a:extLst>
                <a:ext uri="{FF2B5EF4-FFF2-40B4-BE49-F238E27FC236}">
                  <a16:creationId xmlns:a16="http://schemas.microsoft.com/office/drawing/2014/main" id="{64D68D6E-21B3-4184-9455-8956F0E47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86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56" name="Rectangle 2449">
              <a:extLst>
                <a:ext uri="{FF2B5EF4-FFF2-40B4-BE49-F238E27FC236}">
                  <a16:creationId xmlns:a16="http://schemas.microsoft.com/office/drawing/2014/main" id="{CD6EA18D-7371-4408-AA27-073D71F71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57" name="Rectangle 2450">
              <a:extLst>
                <a:ext uri="{FF2B5EF4-FFF2-40B4-BE49-F238E27FC236}">
                  <a16:creationId xmlns:a16="http://schemas.microsoft.com/office/drawing/2014/main" id="{B010B144-992B-4A42-A112-0B1D0C61F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89"/>
              <a:ext cx="2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58" name="Rectangle 2451">
              <a:extLst>
                <a:ext uri="{FF2B5EF4-FFF2-40B4-BE49-F238E27FC236}">
                  <a16:creationId xmlns:a16="http://schemas.microsoft.com/office/drawing/2014/main" id="{12710B75-8193-420C-B6BB-0183F9365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59" name="Rectangle 2452">
              <a:extLst>
                <a:ext uri="{FF2B5EF4-FFF2-40B4-BE49-F238E27FC236}">
                  <a16:creationId xmlns:a16="http://schemas.microsoft.com/office/drawing/2014/main" id="{ABF1C790-1E0A-4379-99C4-1A08AACD6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91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60" name="Rectangle 2453">
              <a:extLst>
                <a:ext uri="{FF2B5EF4-FFF2-40B4-BE49-F238E27FC236}">
                  <a16:creationId xmlns:a16="http://schemas.microsoft.com/office/drawing/2014/main" id="{31BA5AE9-C6AF-4CAF-A997-6E5A84D9C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61" name="Rectangle 2454">
              <a:extLst>
                <a:ext uri="{FF2B5EF4-FFF2-40B4-BE49-F238E27FC236}">
                  <a16:creationId xmlns:a16="http://schemas.microsoft.com/office/drawing/2014/main" id="{67DCFB70-8B2F-4A78-ABFF-4C7153465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94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62" name="Rectangle 2455">
              <a:extLst>
                <a:ext uri="{FF2B5EF4-FFF2-40B4-BE49-F238E27FC236}">
                  <a16:creationId xmlns:a16="http://schemas.microsoft.com/office/drawing/2014/main" id="{D76FCB4C-5242-412E-97F9-904FC32BF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63" name="Rectangle 2456">
              <a:extLst>
                <a:ext uri="{FF2B5EF4-FFF2-40B4-BE49-F238E27FC236}">
                  <a16:creationId xmlns:a16="http://schemas.microsoft.com/office/drawing/2014/main" id="{6DBBD0F2-5113-47E6-959B-34DAFF7A6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19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64" name="Rectangle 2457">
              <a:extLst>
                <a:ext uri="{FF2B5EF4-FFF2-40B4-BE49-F238E27FC236}">
                  <a16:creationId xmlns:a16="http://schemas.microsoft.com/office/drawing/2014/main" id="{AFE57580-338A-4081-8A62-0BFFBDB9F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65" name="Rectangle 2458">
              <a:extLst>
                <a:ext uri="{FF2B5EF4-FFF2-40B4-BE49-F238E27FC236}">
                  <a16:creationId xmlns:a16="http://schemas.microsoft.com/office/drawing/2014/main" id="{A76E94D2-1C9A-4D88-A55A-6DB2DB0DC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0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66" name="Rectangle 2459">
              <a:extLst>
                <a:ext uri="{FF2B5EF4-FFF2-40B4-BE49-F238E27FC236}">
                  <a16:creationId xmlns:a16="http://schemas.microsoft.com/office/drawing/2014/main" id="{6227C036-E234-4778-8608-D8FA84EB7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67" name="Rectangle 2460">
              <a:extLst>
                <a:ext uri="{FF2B5EF4-FFF2-40B4-BE49-F238E27FC236}">
                  <a16:creationId xmlns:a16="http://schemas.microsoft.com/office/drawing/2014/main" id="{F0CB3767-F245-449A-A581-788256620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0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68" name="Rectangle 2461">
              <a:extLst>
                <a:ext uri="{FF2B5EF4-FFF2-40B4-BE49-F238E27FC236}">
                  <a16:creationId xmlns:a16="http://schemas.microsoft.com/office/drawing/2014/main" id="{7243190F-CA42-4E3D-81C4-8CCD6E62B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69" name="Rectangle 2462">
              <a:extLst>
                <a:ext uri="{FF2B5EF4-FFF2-40B4-BE49-F238E27FC236}">
                  <a16:creationId xmlns:a16="http://schemas.microsoft.com/office/drawing/2014/main" id="{76C6D30D-615C-44D1-9A48-39B762FD6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0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70" name="Rectangle 2463">
              <a:extLst>
                <a:ext uri="{FF2B5EF4-FFF2-40B4-BE49-F238E27FC236}">
                  <a16:creationId xmlns:a16="http://schemas.microsoft.com/office/drawing/2014/main" id="{B9BD34C9-B339-4909-A429-5C5E0FB1C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71" name="Rectangle 2464">
              <a:extLst>
                <a:ext uri="{FF2B5EF4-FFF2-40B4-BE49-F238E27FC236}">
                  <a16:creationId xmlns:a16="http://schemas.microsoft.com/office/drawing/2014/main" id="{D3D80C39-EA8D-413B-A332-1337381E1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09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72" name="Rectangle 2465">
              <a:extLst>
                <a:ext uri="{FF2B5EF4-FFF2-40B4-BE49-F238E27FC236}">
                  <a16:creationId xmlns:a16="http://schemas.microsoft.com/office/drawing/2014/main" id="{0B3DDE2C-BFFF-44A5-A415-6A83B523E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73" name="Rectangle 2466">
              <a:extLst>
                <a:ext uri="{FF2B5EF4-FFF2-40B4-BE49-F238E27FC236}">
                  <a16:creationId xmlns:a16="http://schemas.microsoft.com/office/drawing/2014/main" id="{A1D0259B-E37D-455C-B02E-76B31C132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12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74" name="Rectangle 2467">
              <a:extLst>
                <a:ext uri="{FF2B5EF4-FFF2-40B4-BE49-F238E27FC236}">
                  <a16:creationId xmlns:a16="http://schemas.microsoft.com/office/drawing/2014/main" id="{83AF5B6F-5D3F-4B33-A9ED-2E4E0EBB5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75" name="Rectangle 2468">
              <a:extLst>
                <a:ext uri="{FF2B5EF4-FFF2-40B4-BE49-F238E27FC236}">
                  <a16:creationId xmlns:a16="http://schemas.microsoft.com/office/drawing/2014/main" id="{50273616-7516-46EA-85B4-A7FA047D5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15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76" name="Rectangle 2469">
              <a:extLst>
                <a:ext uri="{FF2B5EF4-FFF2-40B4-BE49-F238E27FC236}">
                  <a16:creationId xmlns:a16="http://schemas.microsoft.com/office/drawing/2014/main" id="{3C1B0F26-FC7E-4030-B838-01A1917E9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77" name="Rectangle 2470">
              <a:extLst>
                <a:ext uri="{FF2B5EF4-FFF2-40B4-BE49-F238E27FC236}">
                  <a16:creationId xmlns:a16="http://schemas.microsoft.com/office/drawing/2014/main" id="{FEB8BF22-15CE-43FC-A908-A2519DC14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18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78" name="Rectangle 2471">
              <a:extLst>
                <a:ext uri="{FF2B5EF4-FFF2-40B4-BE49-F238E27FC236}">
                  <a16:creationId xmlns:a16="http://schemas.microsoft.com/office/drawing/2014/main" id="{D47427E5-0A7F-46EF-8BAD-0FD7CF42C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79" name="Rectangle 2472">
              <a:extLst>
                <a:ext uri="{FF2B5EF4-FFF2-40B4-BE49-F238E27FC236}">
                  <a16:creationId xmlns:a16="http://schemas.microsoft.com/office/drawing/2014/main" id="{AA2D269F-85F3-43D2-812F-E31B426BF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21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80" name="Rectangle 2473">
              <a:extLst>
                <a:ext uri="{FF2B5EF4-FFF2-40B4-BE49-F238E27FC236}">
                  <a16:creationId xmlns:a16="http://schemas.microsoft.com/office/drawing/2014/main" id="{98FAD40B-D1E5-40F1-A01F-52928EFC2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81" name="Rectangle 2474">
              <a:extLst>
                <a:ext uri="{FF2B5EF4-FFF2-40B4-BE49-F238E27FC236}">
                  <a16:creationId xmlns:a16="http://schemas.microsoft.com/office/drawing/2014/main" id="{A3024251-0BE1-4FBD-A257-257B81924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24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82" name="Rectangle 2475">
              <a:extLst>
                <a:ext uri="{FF2B5EF4-FFF2-40B4-BE49-F238E27FC236}">
                  <a16:creationId xmlns:a16="http://schemas.microsoft.com/office/drawing/2014/main" id="{C245F4FC-5D22-49EC-8119-3AA6C9746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83" name="Rectangle 2476">
              <a:extLst>
                <a:ext uri="{FF2B5EF4-FFF2-40B4-BE49-F238E27FC236}">
                  <a16:creationId xmlns:a16="http://schemas.microsoft.com/office/drawing/2014/main" id="{756700B3-0B0F-491E-914B-B1BD81DE8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2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84" name="Rectangle 2477">
              <a:extLst>
                <a:ext uri="{FF2B5EF4-FFF2-40B4-BE49-F238E27FC236}">
                  <a16:creationId xmlns:a16="http://schemas.microsoft.com/office/drawing/2014/main" id="{B1CE13FA-B800-46B1-A0C6-E6EDE9E36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85" name="Rectangle 2478">
              <a:extLst>
                <a:ext uri="{FF2B5EF4-FFF2-40B4-BE49-F238E27FC236}">
                  <a16:creationId xmlns:a16="http://schemas.microsoft.com/office/drawing/2014/main" id="{B6D1B1B5-9299-4140-AB87-B47DE5565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3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86" name="Rectangle 2479">
              <a:extLst>
                <a:ext uri="{FF2B5EF4-FFF2-40B4-BE49-F238E27FC236}">
                  <a16:creationId xmlns:a16="http://schemas.microsoft.com/office/drawing/2014/main" id="{552D501E-F4ED-498D-9FE1-C7364E4F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87" name="Rectangle 2480">
              <a:extLst>
                <a:ext uri="{FF2B5EF4-FFF2-40B4-BE49-F238E27FC236}">
                  <a16:creationId xmlns:a16="http://schemas.microsoft.com/office/drawing/2014/main" id="{6E1D568B-18CC-4667-AB73-52262738D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3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88" name="Rectangle 2481">
              <a:extLst>
                <a:ext uri="{FF2B5EF4-FFF2-40B4-BE49-F238E27FC236}">
                  <a16:creationId xmlns:a16="http://schemas.microsoft.com/office/drawing/2014/main" id="{EE3FBAE4-64DE-4ACB-ADDE-82FEAB78E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89" name="Rectangle 2482">
              <a:extLst>
                <a:ext uri="{FF2B5EF4-FFF2-40B4-BE49-F238E27FC236}">
                  <a16:creationId xmlns:a16="http://schemas.microsoft.com/office/drawing/2014/main" id="{4C66B96E-6678-4099-B053-8B44D1EE0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3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90" name="Rectangle 2483">
              <a:extLst>
                <a:ext uri="{FF2B5EF4-FFF2-40B4-BE49-F238E27FC236}">
                  <a16:creationId xmlns:a16="http://schemas.microsoft.com/office/drawing/2014/main" id="{80CD4659-C1B2-4239-840D-8F8FA8D68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91" name="Rectangle 2484">
              <a:extLst>
                <a:ext uri="{FF2B5EF4-FFF2-40B4-BE49-F238E27FC236}">
                  <a16:creationId xmlns:a16="http://schemas.microsoft.com/office/drawing/2014/main" id="{C8A1E6DC-BABD-4604-A689-545677AFC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0" y="1239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92" name="Rectangle 2485">
              <a:extLst>
                <a:ext uri="{FF2B5EF4-FFF2-40B4-BE49-F238E27FC236}">
                  <a16:creationId xmlns:a16="http://schemas.microsoft.com/office/drawing/2014/main" id="{781B1A2B-4069-4B2F-A835-0ADCAFCEE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93" name="Rectangle 2486">
              <a:extLst>
                <a:ext uri="{FF2B5EF4-FFF2-40B4-BE49-F238E27FC236}">
                  <a16:creationId xmlns:a16="http://schemas.microsoft.com/office/drawing/2014/main" id="{963C40FC-B01D-4CA5-8289-E250BC2ED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94" name="Rectangle 2487">
              <a:extLst>
                <a:ext uri="{FF2B5EF4-FFF2-40B4-BE49-F238E27FC236}">
                  <a16:creationId xmlns:a16="http://schemas.microsoft.com/office/drawing/2014/main" id="{46014B55-EBE6-4678-A6A4-41EA2ADD4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95" name="Rectangle 2488">
              <a:extLst>
                <a:ext uri="{FF2B5EF4-FFF2-40B4-BE49-F238E27FC236}">
                  <a16:creationId xmlns:a16="http://schemas.microsoft.com/office/drawing/2014/main" id="{DBD6BA70-F65B-4AFA-BC8E-D661BF0D2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96" name="Rectangle 2489">
              <a:extLst>
                <a:ext uri="{FF2B5EF4-FFF2-40B4-BE49-F238E27FC236}">
                  <a16:creationId xmlns:a16="http://schemas.microsoft.com/office/drawing/2014/main" id="{CB1C24D8-F8A4-422B-ACD2-BB5BFD744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97" name="Rectangle 2490">
              <a:extLst>
                <a:ext uri="{FF2B5EF4-FFF2-40B4-BE49-F238E27FC236}">
                  <a16:creationId xmlns:a16="http://schemas.microsoft.com/office/drawing/2014/main" id="{027868CC-7C84-4B3C-B942-9FE94CE90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98" name="Rectangle 2491">
              <a:extLst>
                <a:ext uri="{FF2B5EF4-FFF2-40B4-BE49-F238E27FC236}">
                  <a16:creationId xmlns:a16="http://schemas.microsoft.com/office/drawing/2014/main" id="{9918D50A-8041-4271-B603-392D4B13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99" name="Rectangle 2492">
              <a:extLst>
                <a:ext uri="{FF2B5EF4-FFF2-40B4-BE49-F238E27FC236}">
                  <a16:creationId xmlns:a16="http://schemas.microsoft.com/office/drawing/2014/main" id="{8842130A-BEA6-4D32-A34D-4FDFFE4DF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00" name="Rectangle 2493">
              <a:extLst>
                <a:ext uri="{FF2B5EF4-FFF2-40B4-BE49-F238E27FC236}">
                  <a16:creationId xmlns:a16="http://schemas.microsoft.com/office/drawing/2014/main" id="{35C34818-7789-4CA8-8C1E-33949E25A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01" name="Rectangle 2494">
              <a:extLst>
                <a:ext uri="{FF2B5EF4-FFF2-40B4-BE49-F238E27FC236}">
                  <a16:creationId xmlns:a16="http://schemas.microsoft.com/office/drawing/2014/main" id="{623DD703-87D7-406F-896B-706027108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02" name="Rectangle 2495">
              <a:extLst>
                <a:ext uri="{FF2B5EF4-FFF2-40B4-BE49-F238E27FC236}">
                  <a16:creationId xmlns:a16="http://schemas.microsoft.com/office/drawing/2014/main" id="{52719431-EAFF-4B4F-8EC6-61981CF25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03" name="Rectangle 2496">
              <a:extLst>
                <a:ext uri="{FF2B5EF4-FFF2-40B4-BE49-F238E27FC236}">
                  <a16:creationId xmlns:a16="http://schemas.microsoft.com/office/drawing/2014/main" id="{218CEC9A-AD24-495B-A6A7-514161539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04" name="Rectangle 2497">
              <a:extLst>
                <a:ext uri="{FF2B5EF4-FFF2-40B4-BE49-F238E27FC236}">
                  <a16:creationId xmlns:a16="http://schemas.microsoft.com/office/drawing/2014/main" id="{17A527C2-64F5-4D93-8627-C4293913C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05" name="Rectangle 2498">
              <a:extLst>
                <a:ext uri="{FF2B5EF4-FFF2-40B4-BE49-F238E27FC236}">
                  <a16:creationId xmlns:a16="http://schemas.microsoft.com/office/drawing/2014/main" id="{125A94C4-6949-403F-B1FB-2C841F255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06" name="Rectangle 2499">
              <a:extLst>
                <a:ext uri="{FF2B5EF4-FFF2-40B4-BE49-F238E27FC236}">
                  <a16:creationId xmlns:a16="http://schemas.microsoft.com/office/drawing/2014/main" id="{EB77434E-4239-4E22-AB15-FD5665B8C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07" name="Rectangle 2500">
              <a:extLst>
                <a:ext uri="{FF2B5EF4-FFF2-40B4-BE49-F238E27FC236}">
                  <a16:creationId xmlns:a16="http://schemas.microsoft.com/office/drawing/2014/main" id="{E3CA7B6E-7E3C-4E82-B680-871BF9D1B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08" name="Rectangle 2501">
              <a:extLst>
                <a:ext uri="{FF2B5EF4-FFF2-40B4-BE49-F238E27FC236}">
                  <a16:creationId xmlns:a16="http://schemas.microsoft.com/office/drawing/2014/main" id="{A3834541-FEFF-4B3B-BB93-2E7349D53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09" name="Rectangle 2502">
              <a:extLst>
                <a:ext uri="{FF2B5EF4-FFF2-40B4-BE49-F238E27FC236}">
                  <a16:creationId xmlns:a16="http://schemas.microsoft.com/office/drawing/2014/main" id="{0A1FCCED-9362-4F40-B6EC-290BC887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10" name="Rectangle 2503">
              <a:extLst>
                <a:ext uri="{FF2B5EF4-FFF2-40B4-BE49-F238E27FC236}">
                  <a16:creationId xmlns:a16="http://schemas.microsoft.com/office/drawing/2014/main" id="{A32E3986-968F-4A31-9DF4-496209052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11" name="Rectangle 2504">
              <a:extLst>
                <a:ext uri="{FF2B5EF4-FFF2-40B4-BE49-F238E27FC236}">
                  <a16:creationId xmlns:a16="http://schemas.microsoft.com/office/drawing/2014/main" id="{E2AE0180-A187-4263-AA7C-5F7E4D6F4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12" name="Rectangle 2505">
              <a:extLst>
                <a:ext uri="{FF2B5EF4-FFF2-40B4-BE49-F238E27FC236}">
                  <a16:creationId xmlns:a16="http://schemas.microsoft.com/office/drawing/2014/main" id="{9F1BD3B1-6125-4747-8C19-C02B4C46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13" name="Rectangle 2506">
              <a:extLst>
                <a:ext uri="{FF2B5EF4-FFF2-40B4-BE49-F238E27FC236}">
                  <a16:creationId xmlns:a16="http://schemas.microsoft.com/office/drawing/2014/main" id="{AE0E5E49-5180-4101-BB0C-26804665D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14" name="Rectangle 2507">
              <a:extLst>
                <a:ext uri="{FF2B5EF4-FFF2-40B4-BE49-F238E27FC236}">
                  <a16:creationId xmlns:a16="http://schemas.microsoft.com/office/drawing/2014/main" id="{0E328BA8-3125-4351-9A3E-A9F1D5761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15" name="Rectangle 2508">
              <a:extLst>
                <a:ext uri="{FF2B5EF4-FFF2-40B4-BE49-F238E27FC236}">
                  <a16:creationId xmlns:a16="http://schemas.microsoft.com/office/drawing/2014/main" id="{4E6CFCAD-F754-4032-9A45-F5278F81E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16" name="Rectangle 2509">
              <a:extLst>
                <a:ext uri="{FF2B5EF4-FFF2-40B4-BE49-F238E27FC236}">
                  <a16:creationId xmlns:a16="http://schemas.microsoft.com/office/drawing/2014/main" id="{12C9A70E-5972-4075-B479-A646BEE7C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17" name="Rectangle 2510">
              <a:extLst>
                <a:ext uri="{FF2B5EF4-FFF2-40B4-BE49-F238E27FC236}">
                  <a16:creationId xmlns:a16="http://schemas.microsoft.com/office/drawing/2014/main" id="{E432FB1D-7EAC-442A-BFD2-6214E7494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18" name="Rectangle 2511">
              <a:extLst>
                <a:ext uri="{FF2B5EF4-FFF2-40B4-BE49-F238E27FC236}">
                  <a16:creationId xmlns:a16="http://schemas.microsoft.com/office/drawing/2014/main" id="{C768581D-19BD-4085-846F-734807A7C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19" name="Rectangle 2512">
              <a:extLst>
                <a:ext uri="{FF2B5EF4-FFF2-40B4-BE49-F238E27FC236}">
                  <a16:creationId xmlns:a16="http://schemas.microsoft.com/office/drawing/2014/main" id="{0E64CC5F-2EBC-49D6-A8BC-29281709A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20" name="Rectangle 2513">
              <a:extLst>
                <a:ext uri="{FF2B5EF4-FFF2-40B4-BE49-F238E27FC236}">
                  <a16:creationId xmlns:a16="http://schemas.microsoft.com/office/drawing/2014/main" id="{1BB4E72B-3B74-4645-AB31-C80299ED7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21" name="Rectangle 2514">
              <a:extLst>
                <a:ext uri="{FF2B5EF4-FFF2-40B4-BE49-F238E27FC236}">
                  <a16:creationId xmlns:a16="http://schemas.microsoft.com/office/drawing/2014/main" id="{68E36A59-64A3-4319-9F2E-008648D84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22" name="Rectangle 2515">
              <a:extLst>
                <a:ext uri="{FF2B5EF4-FFF2-40B4-BE49-F238E27FC236}">
                  <a16:creationId xmlns:a16="http://schemas.microsoft.com/office/drawing/2014/main" id="{77B51CB1-3D6F-4003-AEF6-3284467D1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23" name="Rectangle 2516">
              <a:extLst>
                <a:ext uri="{FF2B5EF4-FFF2-40B4-BE49-F238E27FC236}">
                  <a16:creationId xmlns:a16="http://schemas.microsoft.com/office/drawing/2014/main" id="{6BB038B0-92A5-4B65-9452-9B9631CB4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24" name="Rectangle 2517">
              <a:extLst>
                <a:ext uri="{FF2B5EF4-FFF2-40B4-BE49-F238E27FC236}">
                  <a16:creationId xmlns:a16="http://schemas.microsoft.com/office/drawing/2014/main" id="{7B19A25F-895E-469C-8EF4-3E4BCC464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25" name="Rectangle 2518">
              <a:extLst>
                <a:ext uri="{FF2B5EF4-FFF2-40B4-BE49-F238E27FC236}">
                  <a16:creationId xmlns:a16="http://schemas.microsoft.com/office/drawing/2014/main" id="{B172AD87-FED2-4271-8B62-FB8780527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26" name="Rectangle 2519">
              <a:extLst>
                <a:ext uri="{FF2B5EF4-FFF2-40B4-BE49-F238E27FC236}">
                  <a16:creationId xmlns:a16="http://schemas.microsoft.com/office/drawing/2014/main" id="{EABF2693-6390-4794-A16B-E882C186B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27" name="Rectangle 2520">
              <a:extLst>
                <a:ext uri="{FF2B5EF4-FFF2-40B4-BE49-F238E27FC236}">
                  <a16:creationId xmlns:a16="http://schemas.microsoft.com/office/drawing/2014/main" id="{AE38D442-7D65-4DE0-8A91-4486330C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28" name="Rectangle 2521">
              <a:extLst>
                <a:ext uri="{FF2B5EF4-FFF2-40B4-BE49-F238E27FC236}">
                  <a16:creationId xmlns:a16="http://schemas.microsoft.com/office/drawing/2014/main" id="{B0F2EBED-161C-4480-8E06-425966E2D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29" name="Rectangle 2522">
              <a:extLst>
                <a:ext uri="{FF2B5EF4-FFF2-40B4-BE49-F238E27FC236}">
                  <a16:creationId xmlns:a16="http://schemas.microsoft.com/office/drawing/2014/main" id="{20483014-44E9-4F44-8912-4D79C9437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30" name="Rectangle 2523">
              <a:extLst>
                <a:ext uri="{FF2B5EF4-FFF2-40B4-BE49-F238E27FC236}">
                  <a16:creationId xmlns:a16="http://schemas.microsoft.com/office/drawing/2014/main" id="{4183006D-BC07-444A-908B-20EE59A36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31" name="Rectangle 2524">
              <a:extLst>
                <a:ext uri="{FF2B5EF4-FFF2-40B4-BE49-F238E27FC236}">
                  <a16:creationId xmlns:a16="http://schemas.microsoft.com/office/drawing/2014/main" id="{1788464B-2A80-48B1-8656-E53A50CA8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32" name="Rectangle 2525">
              <a:extLst>
                <a:ext uri="{FF2B5EF4-FFF2-40B4-BE49-F238E27FC236}">
                  <a16:creationId xmlns:a16="http://schemas.microsoft.com/office/drawing/2014/main" id="{7D6895B7-EBEB-4D43-8DEF-6F7BF7126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33" name="Rectangle 2526">
              <a:extLst>
                <a:ext uri="{FF2B5EF4-FFF2-40B4-BE49-F238E27FC236}">
                  <a16:creationId xmlns:a16="http://schemas.microsoft.com/office/drawing/2014/main" id="{16763F7F-B360-497E-81B6-A6273BDBC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34" name="Rectangle 2527">
              <a:extLst>
                <a:ext uri="{FF2B5EF4-FFF2-40B4-BE49-F238E27FC236}">
                  <a16:creationId xmlns:a16="http://schemas.microsoft.com/office/drawing/2014/main" id="{6D5802E2-5DDF-43B4-8EB7-F0A83B176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35" name="Rectangle 2528">
              <a:extLst>
                <a:ext uri="{FF2B5EF4-FFF2-40B4-BE49-F238E27FC236}">
                  <a16:creationId xmlns:a16="http://schemas.microsoft.com/office/drawing/2014/main" id="{3BC4C66C-A010-4CF6-822C-0C9592A49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36" name="Rectangle 2529">
              <a:extLst>
                <a:ext uri="{FF2B5EF4-FFF2-40B4-BE49-F238E27FC236}">
                  <a16:creationId xmlns:a16="http://schemas.microsoft.com/office/drawing/2014/main" id="{455EFA54-5359-4869-97BF-A8D8712E7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37" name="Rectangle 2530">
              <a:extLst>
                <a:ext uri="{FF2B5EF4-FFF2-40B4-BE49-F238E27FC236}">
                  <a16:creationId xmlns:a16="http://schemas.microsoft.com/office/drawing/2014/main" id="{80DC845B-890C-4010-B5B0-3F05E444B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38" name="Rectangle 2531">
              <a:extLst>
                <a:ext uri="{FF2B5EF4-FFF2-40B4-BE49-F238E27FC236}">
                  <a16:creationId xmlns:a16="http://schemas.microsoft.com/office/drawing/2014/main" id="{4E58954A-CE5D-4E91-B24B-1996023F8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39" name="Rectangle 2532">
              <a:extLst>
                <a:ext uri="{FF2B5EF4-FFF2-40B4-BE49-F238E27FC236}">
                  <a16:creationId xmlns:a16="http://schemas.microsoft.com/office/drawing/2014/main" id="{AC0786DB-0675-47D3-8F65-55FE7536F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40" name="Rectangle 2533">
              <a:extLst>
                <a:ext uri="{FF2B5EF4-FFF2-40B4-BE49-F238E27FC236}">
                  <a16:creationId xmlns:a16="http://schemas.microsoft.com/office/drawing/2014/main" id="{6C3A35BB-1CB1-49AF-A97C-03FACE98D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41" name="Rectangle 2534">
              <a:extLst>
                <a:ext uri="{FF2B5EF4-FFF2-40B4-BE49-F238E27FC236}">
                  <a16:creationId xmlns:a16="http://schemas.microsoft.com/office/drawing/2014/main" id="{E4A4C277-6867-44F0-9978-EBD4D0A56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42" name="Rectangle 2535">
              <a:extLst>
                <a:ext uri="{FF2B5EF4-FFF2-40B4-BE49-F238E27FC236}">
                  <a16:creationId xmlns:a16="http://schemas.microsoft.com/office/drawing/2014/main" id="{181B934A-C8C1-44D9-BDEE-E5A67518F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43" name="Rectangle 2536">
              <a:extLst>
                <a:ext uri="{FF2B5EF4-FFF2-40B4-BE49-F238E27FC236}">
                  <a16:creationId xmlns:a16="http://schemas.microsoft.com/office/drawing/2014/main" id="{53226371-8FBE-47D1-94A4-B206BDB32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44" name="Rectangle 2537">
              <a:extLst>
                <a:ext uri="{FF2B5EF4-FFF2-40B4-BE49-F238E27FC236}">
                  <a16:creationId xmlns:a16="http://schemas.microsoft.com/office/drawing/2014/main" id="{39E1CF5F-6EBB-4281-AD45-6E3227888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45" name="Rectangle 2538">
              <a:extLst>
                <a:ext uri="{FF2B5EF4-FFF2-40B4-BE49-F238E27FC236}">
                  <a16:creationId xmlns:a16="http://schemas.microsoft.com/office/drawing/2014/main" id="{C03AFCCB-EA98-4CD5-9C6B-93C79EAB6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46" name="Rectangle 2539">
              <a:extLst>
                <a:ext uri="{FF2B5EF4-FFF2-40B4-BE49-F238E27FC236}">
                  <a16:creationId xmlns:a16="http://schemas.microsoft.com/office/drawing/2014/main" id="{5E2D5760-BF8C-4612-BAE9-255440A5D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47" name="Rectangle 2540">
              <a:extLst>
                <a:ext uri="{FF2B5EF4-FFF2-40B4-BE49-F238E27FC236}">
                  <a16:creationId xmlns:a16="http://schemas.microsoft.com/office/drawing/2014/main" id="{C18D8408-D087-491F-9223-B70DF9AD8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48" name="Rectangle 2541">
              <a:extLst>
                <a:ext uri="{FF2B5EF4-FFF2-40B4-BE49-F238E27FC236}">
                  <a16:creationId xmlns:a16="http://schemas.microsoft.com/office/drawing/2014/main" id="{2F455837-2550-456A-9672-7258E7107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49" name="Rectangle 2542">
              <a:extLst>
                <a:ext uri="{FF2B5EF4-FFF2-40B4-BE49-F238E27FC236}">
                  <a16:creationId xmlns:a16="http://schemas.microsoft.com/office/drawing/2014/main" id="{770F353F-14F4-4525-A703-2DB7579A6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50" name="Rectangle 2543">
              <a:extLst>
                <a:ext uri="{FF2B5EF4-FFF2-40B4-BE49-F238E27FC236}">
                  <a16:creationId xmlns:a16="http://schemas.microsoft.com/office/drawing/2014/main" id="{1B8DD405-7EA7-4D17-A858-CAB14F08F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51" name="Rectangle 2544">
              <a:extLst>
                <a:ext uri="{FF2B5EF4-FFF2-40B4-BE49-F238E27FC236}">
                  <a16:creationId xmlns:a16="http://schemas.microsoft.com/office/drawing/2014/main" id="{3B90D693-032C-4F1E-BBDA-FBD434038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52" name="Rectangle 2545">
              <a:extLst>
                <a:ext uri="{FF2B5EF4-FFF2-40B4-BE49-F238E27FC236}">
                  <a16:creationId xmlns:a16="http://schemas.microsoft.com/office/drawing/2014/main" id="{54BC5405-1DBA-4B20-B8BB-992BB21E5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53" name="Rectangle 2546">
              <a:extLst>
                <a:ext uri="{FF2B5EF4-FFF2-40B4-BE49-F238E27FC236}">
                  <a16:creationId xmlns:a16="http://schemas.microsoft.com/office/drawing/2014/main" id="{6079AC54-43E5-4F87-AA2F-B005FFB2A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54" name="Rectangle 2547">
              <a:extLst>
                <a:ext uri="{FF2B5EF4-FFF2-40B4-BE49-F238E27FC236}">
                  <a16:creationId xmlns:a16="http://schemas.microsoft.com/office/drawing/2014/main" id="{E7B39ADC-121D-4CA9-B242-27ADAFB26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55" name="Rectangle 2548">
              <a:extLst>
                <a:ext uri="{FF2B5EF4-FFF2-40B4-BE49-F238E27FC236}">
                  <a16:creationId xmlns:a16="http://schemas.microsoft.com/office/drawing/2014/main" id="{1673A41C-DFCF-4C89-89AC-CFA9C30D9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56" name="Rectangle 2549">
              <a:extLst>
                <a:ext uri="{FF2B5EF4-FFF2-40B4-BE49-F238E27FC236}">
                  <a16:creationId xmlns:a16="http://schemas.microsoft.com/office/drawing/2014/main" id="{89B35E81-3882-4662-A11B-96A04622B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57" name="Rectangle 2550">
              <a:extLst>
                <a:ext uri="{FF2B5EF4-FFF2-40B4-BE49-F238E27FC236}">
                  <a16:creationId xmlns:a16="http://schemas.microsoft.com/office/drawing/2014/main" id="{DC2E8AF8-46C6-435A-902A-EE24F5330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58" name="Rectangle 2551">
              <a:extLst>
                <a:ext uri="{FF2B5EF4-FFF2-40B4-BE49-F238E27FC236}">
                  <a16:creationId xmlns:a16="http://schemas.microsoft.com/office/drawing/2014/main" id="{99391DE8-7497-4A61-9CBE-E7B0284E0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59" name="Rectangle 2552">
              <a:extLst>
                <a:ext uri="{FF2B5EF4-FFF2-40B4-BE49-F238E27FC236}">
                  <a16:creationId xmlns:a16="http://schemas.microsoft.com/office/drawing/2014/main" id="{E3028C33-3FA3-45DD-9F14-6D383C07B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60" name="Rectangle 2553">
              <a:extLst>
                <a:ext uri="{FF2B5EF4-FFF2-40B4-BE49-F238E27FC236}">
                  <a16:creationId xmlns:a16="http://schemas.microsoft.com/office/drawing/2014/main" id="{61FF09D9-5BDB-4FA1-81F5-0232A6B53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61" name="Rectangle 2554">
              <a:extLst>
                <a:ext uri="{FF2B5EF4-FFF2-40B4-BE49-F238E27FC236}">
                  <a16:creationId xmlns:a16="http://schemas.microsoft.com/office/drawing/2014/main" id="{2F119131-D02F-4A12-B8FF-2FB9AD91A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62" name="Rectangle 2555">
              <a:extLst>
                <a:ext uri="{FF2B5EF4-FFF2-40B4-BE49-F238E27FC236}">
                  <a16:creationId xmlns:a16="http://schemas.microsoft.com/office/drawing/2014/main" id="{E0A4E95A-9E40-4584-9E8D-DF161D828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63" name="Rectangle 2556">
              <a:extLst>
                <a:ext uri="{FF2B5EF4-FFF2-40B4-BE49-F238E27FC236}">
                  <a16:creationId xmlns:a16="http://schemas.microsoft.com/office/drawing/2014/main" id="{B6209C14-9FBD-45C0-956F-F8BA7C917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64" name="Rectangle 2557">
              <a:extLst>
                <a:ext uri="{FF2B5EF4-FFF2-40B4-BE49-F238E27FC236}">
                  <a16:creationId xmlns:a16="http://schemas.microsoft.com/office/drawing/2014/main" id="{C144D53D-F429-4ACE-A855-8592E8618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65" name="Rectangle 2558">
              <a:extLst>
                <a:ext uri="{FF2B5EF4-FFF2-40B4-BE49-F238E27FC236}">
                  <a16:creationId xmlns:a16="http://schemas.microsoft.com/office/drawing/2014/main" id="{9C677ECB-36F0-4469-AB54-88EB8AEAE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66" name="Rectangle 2559">
              <a:extLst>
                <a:ext uri="{FF2B5EF4-FFF2-40B4-BE49-F238E27FC236}">
                  <a16:creationId xmlns:a16="http://schemas.microsoft.com/office/drawing/2014/main" id="{4B1BE458-9BC9-4371-AD53-75E80CDC8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67" name="Rectangle 2560">
              <a:extLst>
                <a:ext uri="{FF2B5EF4-FFF2-40B4-BE49-F238E27FC236}">
                  <a16:creationId xmlns:a16="http://schemas.microsoft.com/office/drawing/2014/main" id="{AD5F6DF3-453B-46D4-BC29-51B1A0DB7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68" name="Rectangle 2561">
              <a:extLst>
                <a:ext uri="{FF2B5EF4-FFF2-40B4-BE49-F238E27FC236}">
                  <a16:creationId xmlns:a16="http://schemas.microsoft.com/office/drawing/2014/main" id="{3462CD01-18F6-4062-A301-6EC99DD1F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69" name="Rectangle 2562">
              <a:extLst>
                <a:ext uri="{FF2B5EF4-FFF2-40B4-BE49-F238E27FC236}">
                  <a16:creationId xmlns:a16="http://schemas.microsoft.com/office/drawing/2014/main" id="{0EAFC438-29D4-4567-8A8A-D71400594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70" name="Rectangle 2563">
              <a:extLst>
                <a:ext uri="{FF2B5EF4-FFF2-40B4-BE49-F238E27FC236}">
                  <a16:creationId xmlns:a16="http://schemas.microsoft.com/office/drawing/2014/main" id="{78BC49F2-D68E-422D-AF5E-7D1736F7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71" name="Rectangle 2564">
              <a:extLst>
                <a:ext uri="{FF2B5EF4-FFF2-40B4-BE49-F238E27FC236}">
                  <a16:creationId xmlns:a16="http://schemas.microsoft.com/office/drawing/2014/main" id="{CC8EF328-E535-4796-92D2-AC149FA63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72" name="Rectangle 2565">
              <a:extLst>
                <a:ext uri="{FF2B5EF4-FFF2-40B4-BE49-F238E27FC236}">
                  <a16:creationId xmlns:a16="http://schemas.microsoft.com/office/drawing/2014/main" id="{4E9685AC-1958-4688-A18C-676FA1C92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73" name="Rectangle 2566">
              <a:extLst>
                <a:ext uri="{FF2B5EF4-FFF2-40B4-BE49-F238E27FC236}">
                  <a16:creationId xmlns:a16="http://schemas.microsoft.com/office/drawing/2014/main" id="{94E5CB7A-6B15-47AF-9F5F-A065DCE2F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74" name="Rectangle 2567">
              <a:extLst>
                <a:ext uri="{FF2B5EF4-FFF2-40B4-BE49-F238E27FC236}">
                  <a16:creationId xmlns:a16="http://schemas.microsoft.com/office/drawing/2014/main" id="{05C0AB5C-00EF-47DC-BAD7-94871BCFB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75" name="Rectangle 2568">
              <a:extLst>
                <a:ext uri="{FF2B5EF4-FFF2-40B4-BE49-F238E27FC236}">
                  <a16:creationId xmlns:a16="http://schemas.microsoft.com/office/drawing/2014/main" id="{4162EA1B-8324-4856-9D2E-33E7BC616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76" name="Rectangle 2569">
              <a:extLst>
                <a:ext uri="{FF2B5EF4-FFF2-40B4-BE49-F238E27FC236}">
                  <a16:creationId xmlns:a16="http://schemas.microsoft.com/office/drawing/2014/main" id="{EEE9BDD1-0F37-4A1F-9651-8EE6FC86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77" name="Rectangle 2570">
              <a:extLst>
                <a:ext uri="{FF2B5EF4-FFF2-40B4-BE49-F238E27FC236}">
                  <a16:creationId xmlns:a16="http://schemas.microsoft.com/office/drawing/2014/main" id="{E3FBB9F7-B8CD-4E33-8F2E-EF983E95E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78" name="Rectangle 2571">
              <a:extLst>
                <a:ext uri="{FF2B5EF4-FFF2-40B4-BE49-F238E27FC236}">
                  <a16:creationId xmlns:a16="http://schemas.microsoft.com/office/drawing/2014/main" id="{1C72B267-80C0-4274-9FD3-D4DA3B1CF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79" name="Rectangle 2572">
              <a:extLst>
                <a:ext uri="{FF2B5EF4-FFF2-40B4-BE49-F238E27FC236}">
                  <a16:creationId xmlns:a16="http://schemas.microsoft.com/office/drawing/2014/main" id="{83CBCC19-A92B-4B9E-BD35-68C00E53D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80" name="Rectangle 2573">
              <a:extLst>
                <a:ext uri="{FF2B5EF4-FFF2-40B4-BE49-F238E27FC236}">
                  <a16:creationId xmlns:a16="http://schemas.microsoft.com/office/drawing/2014/main" id="{541C56B0-4C4B-4FA1-A0B4-F15F17846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81" name="Rectangle 2574">
              <a:extLst>
                <a:ext uri="{FF2B5EF4-FFF2-40B4-BE49-F238E27FC236}">
                  <a16:creationId xmlns:a16="http://schemas.microsoft.com/office/drawing/2014/main" id="{54DD6D9C-1E86-4B1B-BA6C-876C53240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82" name="Rectangle 2575">
              <a:extLst>
                <a:ext uri="{FF2B5EF4-FFF2-40B4-BE49-F238E27FC236}">
                  <a16:creationId xmlns:a16="http://schemas.microsoft.com/office/drawing/2014/main" id="{5ECCC24B-4792-4D4C-B89B-4923D574B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83" name="Rectangle 2576">
              <a:extLst>
                <a:ext uri="{FF2B5EF4-FFF2-40B4-BE49-F238E27FC236}">
                  <a16:creationId xmlns:a16="http://schemas.microsoft.com/office/drawing/2014/main" id="{31604161-6F98-42FC-B749-D433CBF63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84" name="Rectangle 2577">
              <a:extLst>
                <a:ext uri="{FF2B5EF4-FFF2-40B4-BE49-F238E27FC236}">
                  <a16:creationId xmlns:a16="http://schemas.microsoft.com/office/drawing/2014/main" id="{C7812B14-1712-4CA8-ADD6-E4293F031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85" name="Rectangle 2578">
              <a:extLst>
                <a:ext uri="{FF2B5EF4-FFF2-40B4-BE49-F238E27FC236}">
                  <a16:creationId xmlns:a16="http://schemas.microsoft.com/office/drawing/2014/main" id="{9D2DB86B-6FFC-4461-A640-83FEE0F88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86" name="Rectangle 2579">
              <a:extLst>
                <a:ext uri="{FF2B5EF4-FFF2-40B4-BE49-F238E27FC236}">
                  <a16:creationId xmlns:a16="http://schemas.microsoft.com/office/drawing/2014/main" id="{69ADBA7C-EE31-45C8-9CD0-E7E8C5937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87" name="Rectangle 2580">
              <a:extLst>
                <a:ext uri="{FF2B5EF4-FFF2-40B4-BE49-F238E27FC236}">
                  <a16:creationId xmlns:a16="http://schemas.microsoft.com/office/drawing/2014/main" id="{98D2C41A-DDED-46C5-94FB-0A1D1BEFE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88" name="Rectangle 2581">
              <a:extLst>
                <a:ext uri="{FF2B5EF4-FFF2-40B4-BE49-F238E27FC236}">
                  <a16:creationId xmlns:a16="http://schemas.microsoft.com/office/drawing/2014/main" id="{C1354B47-B658-4B94-B59D-C04175C75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89" name="Rectangle 2582">
              <a:extLst>
                <a:ext uri="{FF2B5EF4-FFF2-40B4-BE49-F238E27FC236}">
                  <a16:creationId xmlns:a16="http://schemas.microsoft.com/office/drawing/2014/main" id="{10D7CEA1-F43C-486E-A65A-BCD0CE014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90" name="Rectangle 2583">
              <a:extLst>
                <a:ext uri="{FF2B5EF4-FFF2-40B4-BE49-F238E27FC236}">
                  <a16:creationId xmlns:a16="http://schemas.microsoft.com/office/drawing/2014/main" id="{26B8E641-62BD-4F7F-8EA7-68294A4EF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91" name="Rectangle 2584">
              <a:extLst>
                <a:ext uri="{FF2B5EF4-FFF2-40B4-BE49-F238E27FC236}">
                  <a16:creationId xmlns:a16="http://schemas.microsoft.com/office/drawing/2014/main" id="{FF076316-ECE7-46F0-986A-4E5E6841B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92" name="Rectangle 2585">
              <a:extLst>
                <a:ext uri="{FF2B5EF4-FFF2-40B4-BE49-F238E27FC236}">
                  <a16:creationId xmlns:a16="http://schemas.microsoft.com/office/drawing/2014/main" id="{F37BB5A5-EA19-40B3-BA5E-CF5B7B66E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93" name="Rectangle 2586">
              <a:extLst>
                <a:ext uri="{FF2B5EF4-FFF2-40B4-BE49-F238E27FC236}">
                  <a16:creationId xmlns:a16="http://schemas.microsoft.com/office/drawing/2014/main" id="{932B3D49-A481-4721-A997-F58CBD8CF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94" name="Rectangle 2587">
              <a:extLst>
                <a:ext uri="{FF2B5EF4-FFF2-40B4-BE49-F238E27FC236}">
                  <a16:creationId xmlns:a16="http://schemas.microsoft.com/office/drawing/2014/main" id="{8D874199-CB87-41A4-A084-A927B4A4C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95" name="Rectangle 2588">
              <a:extLst>
                <a:ext uri="{FF2B5EF4-FFF2-40B4-BE49-F238E27FC236}">
                  <a16:creationId xmlns:a16="http://schemas.microsoft.com/office/drawing/2014/main" id="{F0A89B6E-A864-415A-BA0E-69085AEF9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96" name="Rectangle 2589">
              <a:extLst>
                <a:ext uri="{FF2B5EF4-FFF2-40B4-BE49-F238E27FC236}">
                  <a16:creationId xmlns:a16="http://schemas.microsoft.com/office/drawing/2014/main" id="{A3CFD702-5289-4387-A9CD-6E65B3D63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97" name="Rectangle 2590">
              <a:extLst>
                <a:ext uri="{FF2B5EF4-FFF2-40B4-BE49-F238E27FC236}">
                  <a16:creationId xmlns:a16="http://schemas.microsoft.com/office/drawing/2014/main" id="{F005DB5B-07DC-4552-88CC-EA73AC84B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98" name="Rectangle 2591">
              <a:extLst>
                <a:ext uri="{FF2B5EF4-FFF2-40B4-BE49-F238E27FC236}">
                  <a16:creationId xmlns:a16="http://schemas.microsoft.com/office/drawing/2014/main" id="{A8AED4B0-DD4B-4C93-ADD3-9B5557747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199" name="Rectangle 2592">
              <a:extLst>
                <a:ext uri="{FF2B5EF4-FFF2-40B4-BE49-F238E27FC236}">
                  <a16:creationId xmlns:a16="http://schemas.microsoft.com/office/drawing/2014/main" id="{AD9808BF-7ECC-428F-B8A9-4F02C2A1D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00" name="Rectangle 2593">
              <a:extLst>
                <a:ext uri="{FF2B5EF4-FFF2-40B4-BE49-F238E27FC236}">
                  <a16:creationId xmlns:a16="http://schemas.microsoft.com/office/drawing/2014/main" id="{29F0AF7D-7062-4C67-9FF8-7C125E966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01" name="Rectangle 2594">
              <a:extLst>
                <a:ext uri="{FF2B5EF4-FFF2-40B4-BE49-F238E27FC236}">
                  <a16:creationId xmlns:a16="http://schemas.microsoft.com/office/drawing/2014/main" id="{2CC978FE-B5DA-4700-8828-86D1F64D6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02" name="Rectangle 2595">
              <a:extLst>
                <a:ext uri="{FF2B5EF4-FFF2-40B4-BE49-F238E27FC236}">
                  <a16:creationId xmlns:a16="http://schemas.microsoft.com/office/drawing/2014/main" id="{38A3CA35-7D67-4CD6-9366-97B4F817B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03" name="Rectangle 2596">
              <a:extLst>
                <a:ext uri="{FF2B5EF4-FFF2-40B4-BE49-F238E27FC236}">
                  <a16:creationId xmlns:a16="http://schemas.microsoft.com/office/drawing/2014/main" id="{1416FEE0-895B-410E-BB95-D2F73CBA1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04" name="Rectangle 2597">
              <a:extLst>
                <a:ext uri="{FF2B5EF4-FFF2-40B4-BE49-F238E27FC236}">
                  <a16:creationId xmlns:a16="http://schemas.microsoft.com/office/drawing/2014/main" id="{535B0EE6-A4D0-419D-B7D0-D08CEA7FC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05" name="Rectangle 2598">
              <a:extLst>
                <a:ext uri="{FF2B5EF4-FFF2-40B4-BE49-F238E27FC236}">
                  <a16:creationId xmlns:a16="http://schemas.microsoft.com/office/drawing/2014/main" id="{FE3D04D5-FBD7-4DD5-8E0A-A5E18B6CC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06" name="Rectangle 2599">
              <a:extLst>
                <a:ext uri="{FF2B5EF4-FFF2-40B4-BE49-F238E27FC236}">
                  <a16:creationId xmlns:a16="http://schemas.microsoft.com/office/drawing/2014/main" id="{5351C685-2279-48D0-B502-78F1432B2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07" name="Rectangle 2600">
              <a:extLst>
                <a:ext uri="{FF2B5EF4-FFF2-40B4-BE49-F238E27FC236}">
                  <a16:creationId xmlns:a16="http://schemas.microsoft.com/office/drawing/2014/main" id="{2E3A1C4E-AB56-4698-9A3C-BE6E7B55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08" name="Rectangle 2601">
              <a:extLst>
                <a:ext uri="{FF2B5EF4-FFF2-40B4-BE49-F238E27FC236}">
                  <a16:creationId xmlns:a16="http://schemas.microsoft.com/office/drawing/2014/main" id="{13C760CB-1812-4849-988C-F4A41BBCD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09" name="Rectangle 2602">
              <a:extLst>
                <a:ext uri="{FF2B5EF4-FFF2-40B4-BE49-F238E27FC236}">
                  <a16:creationId xmlns:a16="http://schemas.microsoft.com/office/drawing/2014/main" id="{92EC0723-6AA8-40BE-A508-230F47888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10" name="Rectangle 2603">
              <a:extLst>
                <a:ext uri="{FF2B5EF4-FFF2-40B4-BE49-F238E27FC236}">
                  <a16:creationId xmlns:a16="http://schemas.microsoft.com/office/drawing/2014/main" id="{F3532C00-03D3-485D-B2B7-6B40A18F4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11" name="Rectangle 2604">
              <a:extLst>
                <a:ext uri="{FF2B5EF4-FFF2-40B4-BE49-F238E27FC236}">
                  <a16:creationId xmlns:a16="http://schemas.microsoft.com/office/drawing/2014/main" id="{BA03AB4E-4C1A-4755-9823-8CBB5D575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12" name="Rectangle 2605">
              <a:extLst>
                <a:ext uri="{FF2B5EF4-FFF2-40B4-BE49-F238E27FC236}">
                  <a16:creationId xmlns:a16="http://schemas.microsoft.com/office/drawing/2014/main" id="{1E540CA1-50A0-4BE3-96A2-51FD3DD81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13" name="Rectangle 2606">
              <a:extLst>
                <a:ext uri="{FF2B5EF4-FFF2-40B4-BE49-F238E27FC236}">
                  <a16:creationId xmlns:a16="http://schemas.microsoft.com/office/drawing/2014/main" id="{85EA3A9B-3B69-468D-B3EF-C4EEC0463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14" name="Rectangle 2607">
              <a:extLst>
                <a:ext uri="{FF2B5EF4-FFF2-40B4-BE49-F238E27FC236}">
                  <a16:creationId xmlns:a16="http://schemas.microsoft.com/office/drawing/2014/main" id="{988399E2-5193-436A-9002-631041F2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15" name="Rectangle 2608">
              <a:extLst>
                <a:ext uri="{FF2B5EF4-FFF2-40B4-BE49-F238E27FC236}">
                  <a16:creationId xmlns:a16="http://schemas.microsoft.com/office/drawing/2014/main" id="{CE79819F-B7BE-454B-A25B-DD0D864C7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16" name="Rectangle 2609">
              <a:extLst>
                <a:ext uri="{FF2B5EF4-FFF2-40B4-BE49-F238E27FC236}">
                  <a16:creationId xmlns:a16="http://schemas.microsoft.com/office/drawing/2014/main" id="{9A53DE95-4CE8-49D3-9474-792248367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17" name="Rectangle 2610">
              <a:extLst>
                <a:ext uri="{FF2B5EF4-FFF2-40B4-BE49-F238E27FC236}">
                  <a16:creationId xmlns:a16="http://schemas.microsoft.com/office/drawing/2014/main" id="{3B6CC6A9-EC97-4CDE-869C-E543142C7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18" name="Rectangle 2611">
              <a:extLst>
                <a:ext uri="{FF2B5EF4-FFF2-40B4-BE49-F238E27FC236}">
                  <a16:creationId xmlns:a16="http://schemas.microsoft.com/office/drawing/2014/main" id="{517A8C70-AD84-48C8-A9B2-E7105B3B9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19" name="Rectangle 2612">
              <a:extLst>
                <a:ext uri="{FF2B5EF4-FFF2-40B4-BE49-F238E27FC236}">
                  <a16:creationId xmlns:a16="http://schemas.microsoft.com/office/drawing/2014/main" id="{4FA0F4DC-D5FA-4321-9671-0344B5267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20" name="Rectangle 2613">
              <a:extLst>
                <a:ext uri="{FF2B5EF4-FFF2-40B4-BE49-F238E27FC236}">
                  <a16:creationId xmlns:a16="http://schemas.microsoft.com/office/drawing/2014/main" id="{D60A0258-897D-4B3F-9F00-0ACAE3320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21" name="Rectangle 2614">
              <a:extLst>
                <a:ext uri="{FF2B5EF4-FFF2-40B4-BE49-F238E27FC236}">
                  <a16:creationId xmlns:a16="http://schemas.microsoft.com/office/drawing/2014/main" id="{DA71D46B-D5A2-4503-AF1E-197844399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22" name="Rectangle 2615">
              <a:extLst>
                <a:ext uri="{FF2B5EF4-FFF2-40B4-BE49-F238E27FC236}">
                  <a16:creationId xmlns:a16="http://schemas.microsoft.com/office/drawing/2014/main" id="{11CF708D-13E5-4D68-9F04-1FBCE11FD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223" name="Rectangle 2616">
              <a:extLst>
                <a:ext uri="{FF2B5EF4-FFF2-40B4-BE49-F238E27FC236}">
                  <a16:creationId xmlns:a16="http://schemas.microsoft.com/office/drawing/2014/main" id="{15C72A07-DFAC-4FF7-BBBA-20B015BCA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903" name="Group 2818">
            <a:extLst>
              <a:ext uri="{FF2B5EF4-FFF2-40B4-BE49-F238E27FC236}">
                <a16:creationId xmlns:a16="http://schemas.microsoft.com/office/drawing/2014/main" id="{B6E3A2B0-E8D5-45A9-82C4-86040DE04491}"/>
              </a:ext>
            </a:extLst>
          </p:cNvPr>
          <p:cNvGrpSpPr>
            <a:grpSpLocks/>
          </p:cNvGrpSpPr>
          <p:nvPr/>
        </p:nvGrpSpPr>
        <p:grpSpPr bwMode="auto">
          <a:xfrm>
            <a:off x="3794904" y="2430350"/>
            <a:ext cx="50853" cy="201294"/>
            <a:chOff x="1791" y="1147"/>
            <a:chExt cx="24" cy="95"/>
          </a:xfrm>
        </p:grpSpPr>
        <p:sp>
          <p:nvSpPr>
            <p:cNvPr id="6824" name="Rectangle 2618">
              <a:extLst>
                <a:ext uri="{FF2B5EF4-FFF2-40B4-BE49-F238E27FC236}">
                  <a16:creationId xmlns:a16="http://schemas.microsoft.com/office/drawing/2014/main" id="{3293D400-C152-4BAC-AE2D-F0D69D968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25" name="Rectangle 2619">
              <a:extLst>
                <a:ext uri="{FF2B5EF4-FFF2-40B4-BE49-F238E27FC236}">
                  <a16:creationId xmlns:a16="http://schemas.microsoft.com/office/drawing/2014/main" id="{7633EDD6-7167-4F09-9137-16CAE1446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26" name="Rectangle 2620">
              <a:extLst>
                <a:ext uri="{FF2B5EF4-FFF2-40B4-BE49-F238E27FC236}">
                  <a16:creationId xmlns:a16="http://schemas.microsoft.com/office/drawing/2014/main" id="{20BB6A0E-6F0F-48F9-846B-78F5934EB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27" name="Rectangle 2621">
              <a:extLst>
                <a:ext uri="{FF2B5EF4-FFF2-40B4-BE49-F238E27FC236}">
                  <a16:creationId xmlns:a16="http://schemas.microsoft.com/office/drawing/2014/main" id="{E4244309-2450-4474-94F4-52796010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28" name="Rectangle 2622">
              <a:extLst>
                <a:ext uri="{FF2B5EF4-FFF2-40B4-BE49-F238E27FC236}">
                  <a16:creationId xmlns:a16="http://schemas.microsoft.com/office/drawing/2014/main" id="{14DF7F24-6333-49E7-9075-5B4076E53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29" name="Rectangle 2623">
              <a:extLst>
                <a:ext uri="{FF2B5EF4-FFF2-40B4-BE49-F238E27FC236}">
                  <a16:creationId xmlns:a16="http://schemas.microsoft.com/office/drawing/2014/main" id="{EEF70009-50C3-4C24-B1FA-324508ACE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30" name="Rectangle 2624">
              <a:extLst>
                <a:ext uri="{FF2B5EF4-FFF2-40B4-BE49-F238E27FC236}">
                  <a16:creationId xmlns:a16="http://schemas.microsoft.com/office/drawing/2014/main" id="{5FA5D1F0-9750-44B5-BFF9-136546874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31" name="Rectangle 2625">
              <a:extLst>
                <a:ext uri="{FF2B5EF4-FFF2-40B4-BE49-F238E27FC236}">
                  <a16:creationId xmlns:a16="http://schemas.microsoft.com/office/drawing/2014/main" id="{B15C7531-79F8-4D56-841E-1CA718420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32" name="Rectangle 2626">
              <a:extLst>
                <a:ext uri="{FF2B5EF4-FFF2-40B4-BE49-F238E27FC236}">
                  <a16:creationId xmlns:a16="http://schemas.microsoft.com/office/drawing/2014/main" id="{77A4DB31-CBA0-4218-AAC7-2618DC580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33" name="Rectangle 2627">
              <a:extLst>
                <a:ext uri="{FF2B5EF4-FFF2-40B4-BE49-F238E27FC236}">
                  <a16:creationId xmlns:a16="http://schemas.microsoft.com/office/drawing/2014/main" id="{68CC0B4F-E4C0-4C8C-840C-5AE7E82F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34" name="Rectangle 2628">
              <a:extLst>
                <a:ext uri="{FF2B5EF4-FFF2-40B4-BE49-F238E27FC236}">
                  <a16:creationId xmlns:a16="http://schemas.microsoft.com/office/drawing/2014/main" id="{E25276C8-2D7A-4331-911F-7E0F449C6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35" name="Rectangle 2629">
              <a:extLst>
                <a:ext uri="{FF2B5EF4-FFF2-40B4-BE49-F238E27FC236}">
                  <a16:creationId xmlns:a16="http://schemas.microsoft.com/office/drawing/2014/main" id="{0EC83FA7-05D2-49C1-9475-A1B937A1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36" name="Rectangle 2630">
              <a:extLst>
                <a:ext uri="{FF2B5EF4-FFF2-40B4-BE49-F238E27FC236}">
                  <a16:creationId xmlns:a16="http://schemas.microsoft.com/office/drawing/2014/main" id="{5C4D1C75-63BF-456A-A05F-E33EC0B12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37" name="Rectangle 2631">
              <a:extLst>
                <a:ext uri="{FF2B5EF4-FFF2-40B4-BE49-F238E27FC236}">
                  <a16:creationId xmlns:a16="http://schemas.microsoft.com/office/drawing/2014/main" id="{BEBB616C-62BA-41EA-A94C-D2B9D44A7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38" name="Rectangle 2632">
              <a:extLst>
                <a:ext uri="{FF2B5EF4-FFF2-40B4-BE49-F238E27FC236}">
                  <a16:creationId xmlns:a16="http://schemas.microsoft.com/office/drawing/2014/main" id="{79CAC779-DCF1-4E11-A51C-892A96735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39" name="Rectangle 2633">
              <a:extLst>
                <a:ext uri="{FF2B5EF4-FFF2-40B4-BE49-F238E27FC236}">
                  <a16:creationId xmlns:a16="http://schemas.microsoft.com/office/drawing/2014/main" id="{5829B02D-A443-4997-827F-DED2D0E2F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40" name="Rectangle 2634">
              <a:extLst>
                <a:ext uri="{FF2B5EF4-FFF2-40B4-BE49-F238E27FC236}">
                  <a16:creationId xmlns:a16="http://schemas.microsoft.com/office/drawing/2014/main" id="{4D9D6060-F08C-4673-8B88-4AA90E129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41" name="Rectangle 2635">
              <a:extLst>
                <a:ext uri="{FF2B5EF4-FFF2-40B4-BE49-F238E27FC236}">
                  <a16:creationId xmlns:a16="http://schemas.microsoft.com/office/drawing/2014/main" id="{015F451D-5F98-45F2-BFD9-F9DE9A802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42" name="Rectangle 2636">
              <a:extLst>
                <a:ext uri="{FF2B5EF4-FFF2-40B4-BE49-F238E27FC236}">
                  <a16:creationId xmlns:a16="http://schemas.microsoft.com/office/drawing/2014/main" id="{FE4A799F-208D-47A9-A9F1-16C84B50A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43" name="Rectangle 2637">
              <a:extLst>
                <a:ext uri="{FF2B5EF4-FFF2-40B4-BE49-F238E27FC236}">
                  <a16:creationId xmlns:a16="http://schemas.microsoft.com/office/drawing/2014/main" id="{79F42409-876B-4495-A32F-E7640F79E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44" name="Rectangle 2638">
              <a:extLst>
                <a:ext uri="{FF2B5EF4-FFF2-40B4-BE49-F238E27FC236}">
                  <a16:creationId xmlns:a16="http://schemas.microsoft.com/office/drawing/2014/main" id="{5AA739F9-0BF7-47A4-968A-5F84BA48A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45" name="Rectangle 2639">
              <a:extLst>
                <a:ext uri="{FF2B5EF4-FFF2-40B4-BE49-F238E27FC236}">
                  <a16:creationId xmlns:a16="http://schemas.microsoft.com/office/drawing/2014/main" id="{56620D13-FAF8-4E6F-82E3-FCFDB4A5D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46" name="Rectangle 2640">
              <a:extLst>
                <a:ext uri="{FF2B5EF4-FFF2-40B4-BE49-F238E27FC236}">
                  <a16:creationId xmlns:a16="http://schemas.microsoft.com/office/drawing/2014/main" id="{413103C6-7D5D-4046-BF3A-C2CAFBC4C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47" name="Rectangle 2641">
              <a:extLst>
                <a:ext uri="{FF2B5EF4-FFF2-40B4-BE49-F238E27FC236}">
                  <a16:creationId xmlns:a16="http://schemas.microsoft.com/office/drawing/2014/main" id="{1FD93165-C387-47A8-80E1-CCE13E930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48" name="Rectangle 2642">
              <a:extLst>
                <a:ext uri="{FF2B5EF4-FFF2-40B4-BE49-F238E27FC236}">
                  <a16:creationId xmlns:a16="http://schemas.microsoft.com/office/drawing/2014/main" id="{2C19A13C-38CC-496E-BA5F-7AC3E5A2E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49" name="Rectangle 2643">
              <a:extLst>
                <a:ext uri="{FF2B5EF4-FFF2-40B4-BE49-F238E27FC236}">
                  <a16:creationId xmlns:a16="http://schemas.microsoft.com/office/drawing/2014/main" id="{B4F544F2-458E-49DA-A2C6-DC597BD23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50" name="Rectangle 2644">
              <a:extLst>
                <a:ext uri="{FF2B5EF4-FFF2-40B4-BE49-F238E27FC236}">
                  <a16:creationId xmlns:a16="http://schemas.microsoft.com/office/drawing/2014/main" id="{11D3FBFF-E55C-4001-9C83-30DC15AF7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51" name="Rectangle 2645">
              <a:extLst>
                <a:ext uri="{FF2B5EF4-FFF2-40B4-BE49-F238E27FC236}">
                  <a16:creationId xmlns:a16="http://schemas.microsoft.com/office/drawing/2014/main" id="{7A9E9E40-4A0A-4BFB-BA96-42C62A11C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52" name="Rectangle 2646">
              <a:extLst>
                <a:ext uri="{FF2B5EF4-FFF2-40B4-BE49-F238E27FC236}">
                  <a16:creationId xmlns:a16="http://schemas.microsoft.com/office/drawing/2014/main" id="{52862377-77A5-4074-A2EB-11B660A44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53" name="Rectangle 2647">
              <a:extLst>
                <a:ext uri="{FF2B5EF4-FFF2-40B4-BE49-F238E27FC236}">
                  <a16:creationId xmlns:a16="http://schemas.microsoft.com/office/drawing/2014/main" id="{6D0DA431-3CAC-4357-A263-32A8E8BBF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54" name="Rectangle 2648">
              <a:extLst>
                <a:ext uri="{FF2B5EF4-FFF2-40B4-BE49-F238E27FC236}">
                  <a16:creationId xmlns:a16="http://schemas.microsoft.com/office/drawing/2014/main" id="{D4090354-2EFD-4339-A43F-AF99C6B01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55" name="Rectangle 2649">
              <a:extLst>
                <a:ext uri="{FF2B5EF4-FFF2-40B4-BE49-F238E27FC236}">
                  <a16:creationId xmlns:a16="http://schemas.microsoft.com/office/drawing/2014/main" id="{0D525C24-8DEE-40CD-AC16-709C5E2D6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56" name="Rectangle 2650">
              <a:extLst>
                <a:ext uri="{FF2B5EF4-FFF2-40B4-BE49-F238E27FC236}">
                  <a16:creationId xmlns:a16="http://schemas.microsoft.com/office/drawing/2014/main" id="{D4894ADC-3EC9-4AA2-BF33-833CCBE32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57" name="Rectangle 2651">
              <a:extLst>
                <a:ext uri="{FF2B5EF4-FFF2-40B4-BE49-F238E27FC236}">
                  <a16:creationId xmlns:a16="http://schemas.microsoft.com/office/drawing/2014/main" id="{CFF5A8B6-4075-4475-A909-A2C3A73C7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58" name="Rectangle 2652">
              <a:extLst>
                <a:ext uri="{FF2B5EF4-FFF2-40B4-BE49-F238E27FC236}">
                  <a16:creationId xmlns:a16="http://schemas.microsoft.com/office/drawing/2014/main" id="{9ACC0899-22B3-4175-9630-183D67922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59" name="Rectangle 2653">
              <a:extLst>
                <a:ext uri="{FF2B5EF4-FFF2-40B4-BE49-F238E27FC236}">
                  <a16:creationId xmlns:a16="http://schemas.microsoft.com/office/drawing/2014/main" id="{1DC4B8F8-1767-4D18-89A0-D10E58FE6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60" name="Rectangle 2654">
              <a:extLst>
                <a:ext uri="{FF2B5EF4-FFF2-40B4-BE49-F238E27FC236}">
                  <a16:creationId xmlns:a16="http://schemas.microsoft.com/office/drawing/2014/main" id="{0D83DCFF-E1E6-4ED2-B7E6-C39645AE1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61" name="Rectangle 2655">
              <a:extLst>
                <a:ext uri="{FF2B5EF4-FFF2-40B4-BE49-F238E27FC236}">
                  <a16:creationId xmlns:a16="http://schemas.microsoft.com/office/drawing/2014/main" id="{B0A3C222-7DEB-4888-9E37-040CC41AD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62" name="Rectangle 2656">
              <a:extLst>
                <a:ext uri="{FF2B5EF4-FFF2-40B4-BE49-F238E27FC236}">
                  <a16:creationId xmlns:a16="http://schemas.microsoft.com/office/drawing/2014/main" id="{A4BF7214-1823-4509-8856-FFCF003A5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63" name="Rectangle 2657">
              <a:extLst>
                <a:ext uri="{FF2B5EF4-FFF2-40B4-BE49-F238E27FC236}">
                  <a16:creationId xmlns:a16="http://schemas.microsoft.com/office/drawing/2014/main" id="{598950C6-A007-4585-A856-BE2C6A842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64" name="Rectangle 2658">
              <a:extLst>
                <a:ext uri="{FF2B5EF4-FFF2-40B4-BE49-F238E27FC236}">
                  <a16:creationId xmlns:a16="http://schemas.microsoft.com/office/drawing/2014/main" id="{C1CD780F-8B9D-45F7-8E0B-614C6F4E7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65" name="Rectangle 2659">
              <a:extLst>
                <a:ext uri="{FF2B5EF4-FFF2-40B4-BE49-F238E27FC236}">
                  <a16:creationId xmlns:a16="http://schemas.microsoft.com/office/drawing/2014/main" id="{FA4C4593-363D-4CAB-B09F-A3F33F7E0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66" name="Rectangle 2660">
              <a:extLst>
                <a:ext uri="{FF2B5EF4-FFF2-40B4-BE49-F238E27FC236}">
                  <a16:creationId xmlns:a16="http://schemas.microsoft.com/office/drawing/2014/main" id="{3193B649-615E-4BA3-BDDE-36A4D9522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67" name="Rectangle 2661">
              <a:extLst>
                <a:ext uri="{FF2B5EF4-FFF2-40B4-BE49-F238E27FC236}">
                  <a16:creationId xmlns:a16="http://schemas.microsoft.com/office/drawing/2014/main" id="{47EF5603-3EA1-4776-8C89-1A7CF4F8C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68" name="Rectangle 2662">
              <a:extLst>
                <a:ext uri="{FF2B5EF4-FFF2-40B4-BE49-F238E27FC236}">
                  <a16:creationId xmlns:a16="http://schemas.microsoft.com/office/drawing/2014/main" id="{42289A2D-0E11-46F1-BD55-CA6BDDCC0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69" name="Rectangle 2663">
              <a:extLst>
                <a:ext uri="{FF2B5EF4-FFF2-40B4-BE49-F238E27FC236}">
                  <a16:creationId xmlns:a16="http://schemas.microsoft.com/office/drawing/2014/main" id="{7246AC36-102A-4086-BED9-0391BF220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70" name="Rectangle 2664">
              <a:extLst>
                <a:ext uri="{FF2B5EF4-FFF2-40B4-BE49-F238E27FC236}">
                  <a16:creationId xmlns:a16="http://schemas.microsoft.com/office/drawing/2014/main" id="{0BD31163-B917-45CF-8E96-B05E2D399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71" name="Rectangle 2665">
              <a:extLst>
                <a:ext uri="{FF2B5EF4-FFF2-40B4-BE49-F238E27FC236}">
                  <a16:creationId xmlns:a16="http://schemas.microsoft.com/office/drawing/2014/main" id="{25093190-527D-46B2-A8B6-00EE6FFA0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72" name="Rectangle 2666">
              <a:extLst>
                <a:ext uri="{FF2B5EF4-FFF2-40B4-BE49-F238E27FC236}">
                  <a16:creationId xmlns:a16="http://schemas.microsoft.com/office/drawing/2014/main" id="{11079F6D-D3C7-422C-912A-250AF583A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73" name="Rectangle 2667">
              <a:extLst>
                <a:ext uri="{FF2B5EF4-FFF2-40B4-BE49-F238E27FC236}">
                  <a16:creationId xmlns:a16="http://schemas.microsoft.com/office/drawing/2014/main" id="{61140FC0-6468-445B-807E-822B2238E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74" name="Rectangle 2668">
              <a:extLst>
                <a:ext uri="{FF2B5EF4-FFF2-40B4-BE49-F238E27FC236}">
                  <a16:creationId xmlns:a16="http://schemas.microsoft.com/office/drawing/2014/main" id="{B24E2EA0-A62D-4AB2-98E6-9CE134FBE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75" name="Rectangle 2669">
              <a:extLst>
                <a:ext uri="{FF2B5EF4-FFF2-40B4-BE49-F238E27FC236}">
                  <a16:creationId xmlns:a16="http://schemas.microsoft.com/office/drawing/2014/main" id="{985DB73D-AEDB-4EA5-ACAD-5B56E2DB4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76" name="Rectangle 2670">
              <a:extLst>
                <a:ext uri="{FF2B5EF4-FFF2-40B4-BE49-F238E27FC236}">
                  <a16:creationId xmlns:a16="http://schemas.microsoft.com/office/drawing/2014/main" id="{0ACA62D9-4543-4128-8C96-1B88269F1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77" name="Rectangle 2671">
              <a:extLst>
                <a:ext uri="{FF2B5EF4-FFF2-40B4-BE49-F238E27FC236}">
                  <a16:creationId xmlns:a16="http://schemas.microsoft.com/office/drawing/2014/main" id="{C684B8DD-51A1-4954-898D-4C20268ED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78" name="Rectangle 2672">
              <a:extLst>
                <a:ext uri="{FF2B5EF4-FFF2-40B4-BE49-F238E27FC236}">
                  <a16:creationId xmlns:a16="http://schemas.microsoft.com/office/drawing/2014/main" id="{B45D3BF5-BFD3-4280-8ECD-208F8789E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79" name="Rectangle 2673">
              <a:extLst>
                <a:ext uri="{FF2B5EF4-FFF2-40B4-BE49-F238E27FC236}">
                  <a16:creationId xmlns:a16="http://schemas.microsoft.com/office/drawing/2014/main" id="{F36C703D-52FB-4F92-9B91-A6ABBCB01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80" name="Rectangle 2674">
              <a:extLst>
                <a:ext uri="{FF2B5EF4-FFF2-40B4-BE49-F238E27FC236}">
                  <a16:creationId xmlns:a16="http://schemas.microsoft.com/office/drawing/2014/main" id="{B3D341AC-5B65-4F74-9EF6-CAE9DE15A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81" name="Rectangle 2675">
              <a:extLst>
                <a:ext uri="{FF2B5EF4-FFF2-40B4-BE49-F238E27FC236}">
                  <a16:creationId xmlns:a16="http://schemas.microsoft.com/office/drawing/2014/main" id="{266C0BFC-EEBB-4F45-90BF-CA920630D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82" name="Rectangle 2676">
              <a:extLst>
                <a:ext uri="{FF2B5EF4-FFF2-40B4-BE49-F238E27FC236}">
                  <a16:creationId xmlns:a16="http://schemas.microsoft.com/office/drawing/2014/main" id="{172090C0-4C0B-4DAB-ABA5-213BD38AD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9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83" name="Rectangle 2677">
              <a:extLst>
                <a:ext uri="{FF2B5EF4-FFF2-40B4-BE49-F238E27FC236}">
                  <a16:creationId xmlns:a16="http://schemas.microsoft.com/office/drawing/2014/main" id="{E17DE023-6364-4802-B2B3-E7360A0AB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84" name="Rectangle 2678">
              <a:extLst>
                <a:ext uri="{FF2B5EF4-FFF2-40B4-BE49-F238E27FC236}">
                  <a16:creationId xmlns:a16="http://schemas.microsoft.com/office/drawing/2014/main" id="{AB59A670-819E-44F3-80FB-F8CF31FCC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85" name="Rectangle 2679">
              <a:extLst>
                <a:ext uri="{FF2B5EF4-FFF2-40B4-BE49-F238E27FC236}">
                  <a16:creationId xmlns:a16="http://schemas.microsoft.com/office/drawing/2014/main" id="{8947DE63-BDF4-4357-BC68-C69BD3A5F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86" name="Rectangle 2680">
              <a:extLst>
                <a:ext uri="{FF2B5EF4-FFF2-40B4-BE49-F238E27FC236}">
                  <a16:creationId xmlns:a16="http://schemas.microsoft.com/office/drawing/2014/main" id="{047E2A3C-F121-4381-BC1D-AF251EAA3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87" name="Rectangle 2681">
              <a:extLst>
                <a:ext uri="{FF2B5EF4-FFF2-40B4-BE49-F238E27FC236}">
                  <a16:creationId xmlns:a16="http://schemas.microsoft.com/office/drawing/2014/main" id="{8B413107-BB8E-4037-90B2-433E632F4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88" name="Rectangle 2682">
              <a:extLst>
                <a:ext uri="{FF2B5EF4-FFF2-40B4-BE49-F238E27FC236}">
                  <a16:creationId xmlns:a16="http://schemas.microsoft.com/office/drawing/2014/main" id="{6491BD0B-8347-4398-9CCE-04B14C247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89" name="Rectangle 2683">
              <a:extLst>
                <a:ext uri="{FF2B5EF4-FFF2-40B4-BE49-F238E27FC236}">
                  <a16:creationId xmlns:a16="http://schemas.microsoft.com/office/drawing/2014/main" id="{9036979A-C0C5-44A9-9D04-EE02D0C03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90" name="Rectangle 2684">
              <a:extLst>
                <a:ext uri="{FF2B5EF4-FFF2-40B4-BE49-F238E27FC236}">
                  <a16:creationId xmlns:a16="http://schemas.microsoft.com/office/drawing/2014/main" id="{57BFF9B1-A591-497F-9520-936FC96B0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91" name="Rectangle 2685">
              <a:extLst>
                <a:ext uri="{FF2B5EF4-FFF2-40B4-BE49-F238E27FC236}">
                  <a16:creationId xmlns:a16="http://schemas.microsoft.com/office/drawing/2014/main" id="{E87BD946-9171-4581-A77A-871AC6BCA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92" name="Rectangle 2686">
              <a:extLst>
                <a:ext uri="{FF2B5EF4-FFF2-40B4-BE49-F238E27FC236}">
                  <a16:creationId xmlns:a16="http://schemas.microsoft.com/office/drawing/2014/main" id="{77EEF029-CBAC-4987-A448-A4B6AE7FE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93" name="Rectangle 2687">
              <a:extLst>
                <a:ext uri="{FF2B5EF4-FFF2-40B4-BE49-F238E27FC236}">
                  <a16:creationId xmlns:a16="http://schemas.microsoft.com/office/drawing/2014/main" id="{F1D0427F-A59A-45A8-83DE-C4479ECAF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94" name="Rectangle 2688">
              <a:extLst>
                <a:ext uri="{FF2B5EF4-FFF2-40B4-BE49-F238E27FC236}">
                  <a16:creationId xmlns:a16="http://schemas.microsoft.com/office/drawing/2014/main" id="{0EC626C7-70BE-4364-8027-70972FF71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95" name="Rectangle 2689">
              <a:extLst>
                <a:ext uri="{FF2B5EF4-FFF2-40B4-BE49-F238E27FC236}">
                  <a16:creationId xmlns:a16="http://schemas.microsoft.com/office/drawing/2014/main" id="{3FDF6AAF-9DBA-418E-9F2E-D3A111A5E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96" name="Rectangle 2690">
              <a:extLst>
                <a:ext uri="{FF2B5EF4-FFF2-40B4-BE49-F238E27FC236}">
                  <a16:creationId xmlns:a16="http://schemas.microsoft.com/office/drawing/2014/main" id="{79436476-CA92-4C7D-8669-3859CF0FF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97" name="Rectangle 2691">
              <a:extLst>
                <a:ext uri="{FF2B5EF4-FFF2-40B4-BE49-F238E27FC236}">
                  <a16:creationId xmlns:a16="http://schemas.microsoft.com/office/drawing/2014/main" id="{07F379BE-34BC-4A60-971E-65A66E06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98" name="Rectangle 2692">
              <a:extLst>
                <a:ext uri="{FF2B5EF4-FFF2-40B4-BE49-F238E27FC236}">
                  <a16:creationId xmlns:a16="http://schemas.microsoft.com/office/drawing/2014/main" id="{949C2F58-7204-4710-997A-A486D5A83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99" name="Rectangle 2693">
              <a:extLst>
                <a:ext uri="{FF2B5EF4-FFF2-40B4-BE49-F238E27FC236}">
                  <a16:creationId xmlns:a16="http://schemas.microsoft.com/office/drawing/2014/main" id="{3703BE64-BC79-46C3-BCEB-50EAB3BBF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00" name="Rectangle 2694">
              <a:extLst>
                <a:ext uri="{FF2B5EF4-FFF2-40B4-BE49-F238E27FC236}">
                  <a16:creationId xmlns:a16="http://schemas.microsoft.com/office/drawing/2014/main" id="{6B488726-8DB5-4311-8709-E6C96BE75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01" name="Rectangle 2695">
              <a:extLst>
                <a:ext uri="{FF2B5EF4-FFF2-40B4-BE49-F238E27FC236}">
                  <a16:creationId xmlns:a16="http://schemas.microsoft.com/office/drawing/2014/main" id="{0AEE3C80-259A-40AB-BA58-3C99E8F3B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02" name="Rectangle 2696">
              <a:extLst>
                <a:ext uri="{FF2B5EF4-FFF2-40B4-BE49-F238E27FC236}">
                  <a16:creationId xmlns:a16="http://schemas.microsoft.com/office/drawing/2014/main" id="{AAA69929-3833-42A1-AFAE-A0DDBE18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03" name="Rectangle 2697">
              <a:extLst>
                <a:ext uri="{FF2B5EF4-FFF2-40B4-BE49-F238E27FC236}">
                  <a16:creationId xmlns:a16="http://schemas.microsoft.com/office/drawing/2014/main" id="{8C9A2C77-D675-4F20-AE98-ECAEDCB7A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04" name="Rectangle 2698">
              <a:extLst>
                <a:ext uri="{FF2B5EF4-FFF2-40B4-BE49-F238E27FC236}">
                  <a16:creationId xmlns:a16="http://schemas.microsoft.com/office/drawing/2014/main" id="{EED424A1-9207-4129-8AAD-981D90294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05" name="Rectangle 2699">
              <a:extLst>
                <a:ext uri="{FF2B5EF4-FFF2-40B4-BE49-F238E27FC236}">
                  <a16:creationId xmlns:a16="http://schemas.microsoft.com/office/drawing/2014/main" id="{F11A430F-1411-40AC-8B78-0A4620C4E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06" name="Rectangle 2700">
              <a:extLst>
                <a:ext uri="{FF2B5EF4-FFF2-40B4-BE49-F238E27FC236}">
                  <a16:creationId xmlns:a16="http://schemas.microsoft.com/office/drawing/2014/main" id="{9CC46972-3FEA-44C3-BA10-D8BA1FAF9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07" name="Rectangle 2701">
              <a:extLst>
                <a:ext uri="{FF2B5EF4-FFF2-40B4-BE49-F238E27FC236}">
                  <a16:creationId xmlns:a16="http://schemas.microsoft.com/office/drawing/2014/main" id="{27579300-C9B8-4A6E-91BF-79F195229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08" name="Rectangle 2702">
              <a:extLst>
                <a:ext uri="{FF2B5EF4-FFF2-40B4-BE49-F238E27FC236}">
                  <a16:creationId xmlns:a16="http://schemas.microsoft.com/office/drawing/2014/main" id="{3C5112F6-3345-4F1D-AE86-427A295D7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09" name="Rectangle 2703">
              <a:extLst>
                <a:ext uri="{FF2B5EF4-FFF2-40B4-BE49-F238E27FC236}">
                  <a16:creationId xmlns:a16="http://schemas.microsoft.com/office/drawing/2014/main" id="{7CB329FA-3BF9-408F-9198-446052905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10" name="Rectangle 2704">
              <a:extLst>
                <a:ext uri="{FF2B5EF4-FFF2-40B4-BE49-F238E27FC236}">
                  <a16:creationId xmlns:a16="http://schemas.microsoft.com/office/drawing/2014/main" id="{15F25F52-6B67-4D4B-BB07-A533A6A77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11" name="Rectangle 2705">
              <a:extLst>
                <a:ext uri="{FF2B5EF4-FFF2-40B4-BE49-F238E27FC236}">
                  <a16:creationId xmlns:a16="http://schemas.microsoft.com/office/drawing/2014/main" id="{052D6E9F-E237-41BE-86E3-419FE2A20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12" name="Rectangle 2706">
              <a:extLst>
                <a:ext uri="{FF2B5EF4-FFF2-40B4-BE49-F238E27FC236}">
                  <a16:creationId xmlns:a16="http://schemas.microsoft.com/office/drawing/2014/main" id="{9CAB8A1C-5783-4B58-B574-6A53E2D8A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13" name="Rectangle 2707">
              <a:extLst>
                <a:ext uri="{FF2B5EF4-FFF2-40B4-BE49-F238E27FC236}">
                  <a16:creationId xmlns:a16="http://schemas.microsoft.com/office/drawing/2014/main" id="{BBF3325E-E3B6-4589-B08E-3B0464763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14" name="Rectangle 2708">
              <a:extLst>
                <a:ext uri="{FF2B5EF4-FFF2-40B4-BE49-F238E27FC236}">
                  <a16:creationId xmlns:a16="http://schemas.microsoft.com/office/drawing/2014/main" id="{306DFC0D-B598-430F-89D5-E52AA1AD6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15" name="Rectangle 2709">
              <a:extLst>
                <a:ext uri="{FF2B5EF4-FFF2-40B4-BE49-F238E27FC236}">
                  <a16:creationId xmlns:a16="http://schemas.microsoft.com/office/drawing/2014/main" id="{3790A9FC-2EE8-4992-AD7F-F67F8543F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16" name="Rectangle 2710">
              <a:extLst>
                <a:ext uri="{FF2B5EF4-FFF2-40B4-BE49-F238E27FC236}">
                  <a16:creationId xmlns:a16="http://schemas.microsoft.com/office/drawing/2014/main" id="{903C1B3B-7967-4C27-AB63-723D53D8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17" name="Rectangle 2711">
              <a:extLst>
                <a:ext uri="{FF2B5EF4-FFF2-40B4-BE49-F238E27FC236}">
                  <a16:creationId xmlns:a16="http://schemas.microsoft.com/office/drawing/2014/main" id="{1EB63485-489D-43DD-AAB9-91645D9ED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18" name="Rectangle 2712">
              <a:extLst>
                <a:ext uri="{FF2B5EF4-FFF2-40B4-BE49-F238E27FC236}">
                  <a16:creationId xmlns:a16="http://schemas.microsoft.com/office/drawing/2014/main" id="{90D3739A-E5A6-4126-98A0-E15A556F5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19" name="Rectangle 2713">
              <a:extLst>
                <a:ext uri="{FF2B5EF4-FFF2-40B4-BE49-F238E27FC236}">
                  <a16:creationId xmlns:a16="http://schemas.microsoft.com/office/drawing/2014/main" id="{A564D43E-756E-4EF0-83AF-9F22A349F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20" name="Rectangle 2714">
              <a:extLst>
                <a:ext uri="{FF2B5EF4-FFF2-40B4-BE49-F238E27FC236}">
                  <a16:creationId xmlns:a16="http://schemas.microsoft.com/office/drawing/2014/main" id="{360C11A3-525B-42D5-8147-8B35F5BCF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21" name="Rectangle 2715">
              <a:extLst>
                <a:ext uri="{FF2B5EF4-FFF2-40B4-BE49-F238E27FC236}">
                  <a16:creationId xmlns:a16="http://schemas.microsoft.com/office/drawing/2014/main" id="{A6EEDB26-623C-4F63-AF28-14B4B35BC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22" name="Rectangle 2716">
              <a:extLst>
                <a:ext uri="{FF2B5EF4-FFF2-40B4-BE49-F238E27FC236}">
                  <a16:creationId xmlns:a16="http://schemas.microsoft.com/office/drawing/2014/main" id="{7AC4F701-AB80-4B40-855C-E54A5CDEB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23" name="Rectangle 2717">
              <a:extLst>
                <a:ext uri="{FF2B5EF4-FFF2-40B4-BE49-F238E27FC236}">
                  <a16:creationId xmlns:a16="http://schemas.microsoft.com/office/drawing/2014/main" id="{8B968DE9-1471-4DEC-B03B-F0FDB2FD6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24" name="Rectangle 2718">
              <a:extLst>
                <a:ext uri="{FF2B5EF4-FFF2-40B4-BE49-F238E27FC236}">
                  <a16:creationId xmlns:a16="http://schemas.microsoft.com/office/drawing/2014/main" id="{1A7B3322-2049-4BAF-8738-D8D0FDCB4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25" name="Rectangle 2719">
              <a:extLst>
                <a:ext uri="{FF2B5EF4-FFF2-40B4-BE49-F238E27FC236}">
                  <a16:creationId xmlns:a16="http://schemas.microsoft.com/office/drawing/2014/main" id="{C5AF0E9F-1235-46D8-9841-7582E016C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26" name="Rectangle 2720">
              <a:extLst>
                <a:ext uri="{FF2B5EF4-FFF2-40B4-BE49-F238E27FC236}">
                  <a16:creationId xmlns:a16="http://schemas.microsoft.com/office/drawing/2014/main" id="{E38F39E9-57C5-4380-9624-BADAE9DE9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27" name="Rectangle 2721">
              <a:extLst>
                <a:ext uri="{FF2B5EF4-FFF2-40B4-BE49-F238E27FC236}">
                  <a16:creationId xmlns:a16="http://schemas.microsoft.com/office/drawing/2014/main" id="{212773D2-84BA-4784-99E7-9AD5A6A06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28" name="Rectangle 2722">
              <a:extLst>
                <a:ext uri="{FF2B5EF4-FFF2-40B4-BE49-F238E27FC236}">
                  <a16:creationId xmlns:a16="http://schemas.microsoft.com/office/drawing/2014/main" id="{EEF8D188-1ADE-48AC-AC32-CC99B7E62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29" name="Rectangle 2723">
              <a:extLst>
                <a:ext uri="{FF2B5EF4-FFF2-40B4-BE49-F238E27FC236}">
                  <a16:creationId xmlns:a16="http://schemas.microsoft.com/office/drawing/2014/main" id="{EE3F6467-D1C3-4D45-8620-A289102F2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30" name="Rectangle 2724">
              <a:extLst>
                <a:ext uri="{FF2B5EF4-FFF2-40B4-BE49-F238E27FC236}">
                  <a16:creationId xmlns:a16="http://schemas.microsoft.com/office/drawing/2014/main" id="{D71A4A59-A44D-449A-A98A-BCD63D1EA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31" name="Rectangle 2725">
              <a:extLst>
                <a:ext uri="{FF2B5EF4-FFF2-40B4-BE49-F238E27FC236}">
                  <a16:creationId xmlns:a16="http://schemas.microsoft.com/office/drawing/2014/main" id="{57FDA243-3A20-47AB-97DA-0109EC3D4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32" name="Rectangle 2726">
              <a:extLst>
                <a:ext uri="{FF2B5EF4-FFF2-40B4-BE49-F238E27FC236}">
                  <a16:creationId xmlns:a16="http://schemas.microsoft.com/office/drawing/2014/main" id="{C3422648-DDD2-4ACE-A2D2-A0567DBCA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33" name="Rectangle 2727">
              <a:extLst>
                <a:ext uri="{FF2B5EF4-FFF2-40B4-BE49-F238E27FC236}">
                  <a16:creationId xmlns:a16="http://schemas.microsoft.com/office/drawing/2014/main" id="{C4A45F7D-7B66-40C9-9FA2-7076A41AE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34" name="Rectangle 2728">
              <a:extLst>
                <a:ext uri="{FF2B5EF4-FFF2-40B4-BE49-F238E27FC236}">
                  <a16:creationId xmlns:a16="http://schemas.microsoft.com/office/drawing/2014/main" id="{E1DCD686-4CBE-4814-AE28-363E9B42E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35" name="Rectangle 2729">
              <a:extLst>
                <a:ext uri="{FF2B5EF4-FFF2-40B4-BE49-F238E27FC236}">
                  <a16:creationId xmlns:a16="http://schemas.microsoft.com/office/drawing/2014/main" id="{1C9C3027-D6E3-4230-8E6D-6871B7529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36" name="Rectangle 2730">
              <a:extLst>
                <a:ext uri="{FF2B5EF4-FFF2-40B4-BE49-F238E27FC236}">
                  <a16:creationId xmlns:a16="http://schemas.microsoft.com/office/drawing/2014/main" id="{17D1EE5D-32A9-4696-A120-947EC04F3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37" name="Rectangle 2731">
              <a:extLst>
                <a:ext uri="{FF2B5EF4-FFF2-40B4-BE49-F238E27FC236}">
                  <a16:creationId xmlns:a16="http://schemas.microsoft.com/office/drawing/2014/main" id="{DBB16CF2-6AD9-4472-A088-895A0E855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38" name="Rectangle 2732">
              <a:extLst>
                <a:ext uri="{FF2B5EF4-FFF2-40B4-BE49-F238E27FC236}">
                  <a16:creationId xmlns:a16="http://schemas.microsoft.com/office/drawing/2014/main" id="{B38DD303-BD22-4811-83B8-B893080B2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39" name="Rectangle 2733">
              <a:extLst>
                <a:ext uri="{FF2B5EF4-FFF2-40B4-BE49-F238E27FC236}">
                  <a16:creationId xmlns:a16="http://schemas.microsoft.com/office/drawing/2014/main" id="{E8410666-6637-44F2-9DEA-F5F560C4D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40" name="Rectangle 2734">
              <a:extLst>
                <a:ext uri="{FF2B5EF4-FFF2-40B4-BE49-F238E27FC236}">
                  <a16:creationId xmlns:a16="http://schemas.microsoft.com/office/drawing/2014/main" id="{F8906369-48A9-4F83-8323-965BB4795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41" name="Rectangle 2735">
              <a:extLst>
                <a:ext uri="{FF2B5EF4-FFF2-40B4-BE49-F238E27FC236}">
                  <a16:creationId xmlns:a16="http://schemas.microsoft.com/office/drawing/2014/main" id="{29257EF4-8103-4F1C-98B9-1E265EDD5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42" name="Rectangle 2736">
              <a:extLst>
                <a:ext uri="{FF2B5EF4-FFF2-40B4-BE49-F238E27FC236}">
                  <a16:creationId xmlns:a16="http://schemas.microsoft.com/office/drawing/2014/main" id="{C16C65CC-81B1-49D3-BDB2-C184E1EB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43" name="Rectangle 2737">
              <a:extLst>
                <a:ext uri="{FF2B5EF4-FFF2-40B4-BE49-F238E27FC236}">
                  <a16:creationId xmlns:a16="http://schemas.microsoft.com/office/drawing/2014/main" id="{3B4FC3F4-26BF-4718-8D8F-9232481F8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44" name="Rectangle 2738">
              <a:extLst>
                <a:ext uri="{FF2B5EF4-FFF2-40B4-BE49-F238E27FC236}">
                  <a16:creationId xmlns:a16="http://schemas.microsoft.com/office/drawing/2014/main" id="{0BCFD61B-7CA5-47B6-8BF5-E6A57F573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45" name="Rectangle 2739">
              <a:extLst>
                <a:ext uri="{FF2B5EF4-FFF2-40B4-BE49-F238E27FC236}">
                  <a16:creationId xmlns:a16="http://schemas.microsoft.com/office/drawing/2014/main" id="{3C55377E-DA1C-4168-90BC-40A5E368D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46" name="Rectangle 2740">
              <a:extLst>
                <a:ext uri="{FF2B5EF4-FFF2-40B4-BE49-F238E27FC236}">
                  <a16:creationId xmlns:a16="http://schemas.microsoft.com/office/drawing/2014/main" id="{187B1E79-0F04-435F-BD83-5894A343B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47" name="Rectangle 2741">
              <a:extLst>
                <a:ext uri="{FF2B5EF4-FFF2-40B4-BE49-F238E27FC236}">
                  <a16:creationId xmlns:a16="http://schemas.microsoft.com/office/drawing/2014/main" id="{8393E3C6-E44C-4E9E-8F72-39D3AC319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48" name="Rectangle 2742">
              <a:extLst>
                <a:ext uri="{FF2B5EF4-FFF2-40B4-BE49-F238E27FC236}">
                  <a16:creationId xmlns:a16="http://schemas.microsoft.com/office/drawing/2014/main" id="{591ABA7A-BA31-4927-9719-5803F10A8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49" name="Rectangle 2743">
              <a:extLst>
                <a:ext uri="{FF2B5EF4-FFF2-40B4-BE49-F238E27FC236}">
                  <a16:creationId xmlns:a16="http://schemas.microsoft.com/office/drawing/2014/main" id="{CDD0F059-C633-443D-9D63-C2905D8B3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50" name="Rectangle 2744">
              <a:extLst>
                <a:ext uri="{FF2B5EF4-FFF2-40B4-BE49-F238E27FC236}">
                  <a16:creationId xmlns:a16="http://schemas.microsoft.com/office/drawing/2014/main" id="{C57C7CDC-629A-4818-94C3-DFC6CB7C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51" name="Rectangle 2745">
              <a:extLst>
                <a:ext uri="{FF2B5EF4-FFF2-40B4-BE49-F238E27FC236}">
                  <a16:creationId xmlns:a16="http://schemas.microsoft.com/office/drawing/2014/main" id="{E8704C9E-C27C-4B5B-8440-01687DC9A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52" name="Rectangle 2746">
              <a:extLst>
                <a:ext uri="{FF2B5EF4-FFF2-40B4-BE49-F238E27FC236}">
                  <a16:creationId xmlns:a16="http://schemas.microsoft.com/office/drawing/2014/main" id="{D8162DA9-BE66-4CD2-8303-8E5F221C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53" name="Rectangle 2747">
              <a:extLst>
                <a:ext uri="{FF2B5EF4-FFF2-40B4-BE49-F238E27FC236}">
                  <a16:creationId xmlns:a16="http://schemas.microsoft.com/office/drawing/2014/main" id="{C85F98B8-0442-4785-ABF0-F884C6091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54" name="Rectangle 2748">
              <a:extLst>
                <a:ext uri="{FF2B5EF4-FFF2-40B4-BE49-F238E27FC236}">
                  <a16:creationId xmlns:a16="http://schemas.microsoft.com/office/drawing/2014/main" id="{F58E4BDA-E064-4423-AA08-74867BB78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55" name="Rectangle 2749">
              <a:extLst>
                <a:ext uri="{FF2B5EF4-FFF2-40B4-BE49-F238E27FC236}">
                  <a16:creationId xmlns:a16="http://schemas.microsoft.com/office/drawing/2014/main" id="{9B75D931-A6FC-49E2-9A48-E0E6EDE65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56" name="Rectangle 2750">
              <a:extLst>
                <a:ext uri="{FF2B5EF4-FFF2-40B4-BE49-F238E27FC236}">
                  <a16:creationId xmlns:a16="http://schemas.microsoft.com/office/drawing/2014/main" id="{F53410A7-6681-4039-9149-92A2C5578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57" name="Rectangle 2751">
              <a:extLst>
                <a:ext uri="{FF2B5EF4-FFF2-40B4-BE49-F238E27FC236}">
                  <a16:creationId xmlns:a16="http://schemas.microsoft.com/office/drawing/2014/main" id="{917DB101-7F6B-4EC6-B3C1-B8616E367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58" name="Rectangle 2752">
              <a:extLst>
                <a:ext uri="{FF2B5EF4-FFF2-40B4-BE49-F238E27FC236}">
                  <a16:creationId xmlns:a16="http://schemas.microsoft.com/office/drawing/2014/main" id="{383DD154-337D-4507-A053-73097D4DD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59" name="Rectangle 2753">
              <a:extLst>
                <a:ext uri="{FF2B5EF4-FFF2-40B4-BE49-F238E27FC236}">
                  <a16:creationId xmlns:a16="http://schemas.microsoft.com/office/drawing/2014/main" id="{7B9FFDC9-B3D8-44A1-982C-BD146DF50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60" name="Rectangle 2754">
              <a:extLst>
                <a:ext uri="{FF2B5EF4-FFF2-40B4-BE49-F238E27FC236}">
                  <a16:creationId xmlns:a16="http://schemas.microsoft.com/office/drawing/2014/main" id="{A710781D-1C25-4DAC-9E66-8D59C0B15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61" name="Rectangle 2755">
              <a:extLst>
                <a:ext uri="{FF2B5EF4-FFF2-40B4-BE49-F238E27FC236}">
                  <a16:creationId xmlns:a16="http://schemas.microsoft.com/office/drawing/2014/main" id="{65F3D039-D942-4900-AD22-9063ABAD1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62" name="Rectangle 2756">
              <a:extLst>
                <a:ext uri="{FF2B5EF4-FFF2-40B4-BE49-F238E27FC236}">
                  <a16:creationId xmlns:a16="http://schemas.microsoft.com/office/drawing/2014/main" id="{48EBF90C-9109-4C58-A6DA-00C5E48AE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63" name="Rectangle 2757">
              <a:extLst>
                <a:ext uri="{FF2B5EF4-FFF2-40B4-BE49-F238E27FC236}">
                  <a16:creationId xmlns:a16="http://schemas.microsoft.com/office/drawing/2014/main" id="{0EA7CC98-BF73-41FE-9EE3-73499C328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64" name="Rectangle 2758">
              <a:extLst>
                <a:ext uri="{FF2B5EF4-FFF2-40B4-BE49-F238E27FC236}">
                  <a16:creationId xmlns:a16="http://schemas.microsoft.com/office/drawing/2014/main" id="{F270B383-7609-4AA7-AD60-451B01927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65" name="Rectangle 2759">
              <a:extLst>
                <a:ext uri="{FF2B5EF4-FFF2-40B4-BE49-F238E27FC236}">
                  <a16:creationId xmlns:a16="http://schemas.microsoft.com/office/drawing/2014/main" id="{1D18FFA9-73B1-40E6-90C6-1EC320801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66" name="Rectangle 2760">
              <a:extLst>
                <a:ext uri="{FF2B5EF4-FFF2-40B4-BE49-F238E27FC236}">
                  <a16:creationId xmlns:a16="http://schemas.microsoft.com/office/drawing/2014/main" id="{262AC6E0-6D84-4A18-A090-AFDA6DE98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67" name="Rectangle 2761">
              <a:extLst>
                <a:ext uri="{FF2B5EF4-FFF2-40B4-BE49-F238E27FC236}">
                  <a16:creationId xmlns:a16="http://schemas.microsoft.com/office/drawing/2014/main" id="{13502EC5-7E92-47A2-8A51-B0AA75885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68" name="Rectangle 2762">
              <a:extLst>
                <a:ext uri="{FF2B5EF4-FFF2-40B4-BE49-F238E27FC236}">
                  <a16:creationId xmlns:a16="http://schemas.microsoft.com/office/drawing/2014/main" id="{A1CF2976-3057-4BD1-B5CF-6E5C9FF78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69" name="Rectangle 2763">
              <a:extLst>
                <a:ext uri="{FF2B5EF4-FFF2-40B4-BE49-F238E27FC236}">
                  <a16:creationId xmlns:a16="http://schemas.microsoft.com/office/drawing/2014/main" id="{63A5BEA8-83C8-4861-AE41-998414196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70" name="Rectangle 2764">
              <a:extLst>
                <a:ext uri="{FF2B5EF4-FFF2-40B4-BE49-F238E27FC236}">
                  <a16:creationId xmlns:a16="http://schemas.microsoft.com/office/drawing/2014/main" id="{73E32F9C-B343-4541-B23B-9A21B2950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71" name="Rectangle 2765">
              <a:extLst>
                <a:ext uri="{FF2B5EF4-FFF2-40B4-BE49-F238E27FC236}">
                  <a16:creationId xmlns:a16="http://schemas.microsoft.com/office/drawing/2014/main" id="{952E336F-C541-4860-B89C-1F7253A07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72" name="Rectangle 2766">
              <a:extLst>
                <a:ext uri="{FF2B5EF4-FFF2-40B4-BE49-F238E27FC236}">
                  <a16:creationId xmlns:a16="http://schemas.microsoft.com/office/drawing/2014/main" id="{3132C109-5C75-4C28-8747-A8D7C5BD6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73" name="Rectangle 2767">
              <a:extLst>
                <a:ext uri="{FF2B5EF4-FFF2-40B4-BE49-F238E27FC236}">
                  <a16:creationId xmlns:a16="http://schemas.microsoft.com/office/drawing/2014/main" id="{1ADD3B25-76FD-4267-BE80-F35C56FA0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74" name="Rectangle 2768">
              <a:extLst>
                <a:ext uri="{FF2B5EF4-FFF2-40B4-BE49-F238E27FC236}">
                  <a16:creationId xmlns:a16="http://schemas.microsoft.com/office/drawing/2014/main" id="{E56BD5B1-6CA4-4A82-9D7B-1DED7C856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75" name="Rectangle 2769">
              <a:extLst>
                <a:ext uri="{FF2B5EF4-FFF2-40B4-BE49-F238E27FC236}">
                  <a16:creationId xmlns:a16="http://schemas.microsoft.com/office/drawing/2014/main" id="{69754630-5207-4028-9DF9-20E06DBBD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76" name="Rectangle 2770">
              <a:extLst>
                <a:ext uri="{FF2B5EF4-FFF2-40B4-BE49-F238E27FC236}">
                  <a16:creationId xmlns:a16="http://schemas.microsoft.com/office/drawing/2014/main" id="{3500AF98-0B97-4589-AE40-3A3EBE8FD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77" name="Rectangle 2771">
              <a:extLst>
                <a:ext uri="{FF2B5EF4-FFF2-40B4-BE49-F238E27FC236}">
                  <a16:creationId xmlns:a16="http://schemas.microsoft.com/office/drawing/2014/main" id="{29F86B82-DD78-4F4E-8907-057B7C459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78" name="Rectangle 2772">
              <a:extLst>
                <a:ext uri="{FF2B5EF4-FFF2-40B4-BE49-F238E27FC236}">
                  <a16:creationId xmlns:a16="http://schemas.microsoft.com/office/drawing/2014/main" id="{F1831899-35DB-46E3-BE00-67694AF5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79" name="Rectangle 2773">
              <a:extLst>
                <a:ext uri="{FF2B5EF4-FFF2-40B4-BE49-F238E27FC236}">
                  <a16:creationId xmlns:a16="http://schemas.microsoft.com/office/drawing/2014/main" id="{EC38FF91-4E57-4EB4-964A-1A147BF06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80" name="Rectangle 2774">
              <a:extLst>
                <a:ext uri="{FF2B5EF4-FFF2-40B4-BE49-F238E27FC236}">
                  <a16:creationId xmlns:a16="http://schemas.microsoft.com/office/drawing/2014/main" id="{B9AC4D5E-8697-4ADE-B161-EA306733A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81" name="Rectangle 2775">
              <a:extLst>
                <a:ext uri="{FF2B5EF4-FFF2-40B4-BE49-F238E27FC236}">
                  <a16:creationId xmlns:a16="http://schemas.microsoft.com/office/drawing/2014/main" id="{BE503643-60CE-4A09-B129-AF7A17C41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82" name="Rectangle 2776">
              <a:extLst>
                <a:ext uri="{FF2B5EF4-FFF2-40B4-BE49-F238E27FC236}">
                  <a16:creationId xmlns:a16="http://schemas.microsoft.com/office/drawing/2014/main" id="{A83C76C1-9E8F-4A4A-9859-DD3DED3BE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83" name="Rectangle 2777">
              <a:extLst>
                <a:ext uri="{FF2B5EF4-FFF2-40B4-BE49-F238E27FC236}">
                  <a16:creationId xmlns:a16="http://schemas.microsoft.com/office/drawing/2014/main" id="{C68B7A88-CEB7-4BCB-873F-7E0007ADF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84" name="Rectangle 2778">
              <a:extLst>
                <a:ext uri="{FF2B5EF4-FFF2-40B4-BE49-F238E27FC236}">
                  <a16:creationId xmlns:a16="http://schemas.microsoft.com/office/drawing/2014/main" id="{F18948B6-21B0-46DD-876F-A9E2CBC67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85" name="Rectangle 2779">
              <a:extLst>
                <a:ext uri="{FF2B5EF4-FFF2-40B4-BE49-F238E27FC236}">
                  <a16:creationId xmlns:a16="http://schemas.microsoft.com/office/drawing/2014/main" id="{CA7CB77B-26E7-4576-B203-4BFFEEDFD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86" name="Rectangle 2780">
              <a:extLst>
                <a:ext uri="{FF2B5EF4-FFF2-40B4-BE49-F238E27FC236}">
                  <a16:creationId xmlns:a16="http://schemas.microsoft.com/office/drawing/2014/main" id="{92CD44B6-25C9-4B1D-BFBA-0AA5AD40F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87" name="Rectangle 2781">
              <a:extLst>
                <a:ext uri="{FF2B5EF4-FFF2-40B4-BE49-F238E27FC236}">
                  <a16:creationId xmlns:a16="http://schemas.microsoft.com/office/drawing/2014/main" id="{526EB0DD-8D06-4C5E-B73B-6F65077A6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88" name="Rectangle 2782">
              <a:extLst>
                <a:ext uri="{FF2B5EF4-FFF2-40B4-BE49-F238E27FC236}">
                  <a16:creationId xmlns:a16="http://schemas.microsoft.com/office/drawing/2014/main" id="{C8579F9F-8347-4940-B0B2-A80FEE279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89" name="Rectangle 2783">
              <a:extLst>
                <a:ext uri="{FF2B5EF4-FFF2-40B4-BE49-F238E27FC236}">
                  <a16:creationId xmlns:a16="http://schemas.microsoft.com/office/drawing/2014/main" id="{1951B4B8-CAE3-404B-9B96-06804A464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90" name="Rectangle 2784">
              <a:extLst>
                <a:ext uri="{FF2B5EF4-FFF2-40B4-BE49-F238E27FC236}">
                  <a16:creationId xmlns:a16="http://schemas.microsoft.com/office/drawing/2014/main" id="{6D54AA47-27B3-4B7A-B132-168E578CE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91" name="Rectangle 2785">
              <a:extLst>
                <a:ext uri="{FF2B5EF4-FFF2-40B4-BE49-F238E27FC236}">
                  <a16:creationId xmlns:a16="http://schemas.microsoft.com/office/drawing/2014/main" id="{B6B66979-1A6B-4AE9-A1C7-DDE2806E2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92" name="Rectangle 2786">
              <a:extLst>
                <a:ext uri="{FF2B5EF4-FFF2-40B4-BE49-F238E27FC236}">
                  <a16:creationId xmlns:a16="http://schemas.microsoft.com/office/drawing/2014/main" id="{6965564C-2EBB-49D0-B0C6-CD609F837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93" name="Rectangle 2787">
              <a:extLst>
                <a:ext uri="{FF2B5EF4-FFF2-40B4-BE49-F238E27FC236}">
                  <a16:creationId xmlns:a16="http://schemas.microsoft.com/office/drawing/2014/main" id="{4EABA1C5-62FD-4957-B28C-F7C15B972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94" name="Rectangle 2788">
              <a:extLst>
                <a:ext uri="{FF2B5EF4-FFF2-40B4-BE49-F238E27FC236}">
                  <a16:creationId xmlns:a16="http://schemas.microsoft.com/office/drawing/2014/main" id="{D62991CA-BE76-411A-89B6-1622BA438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95" name="Rectangle 2789">
              <a:extLst>
                <a:ext uri="{FF2B5EF4-FFF2-40B4-BE49-F238E27FC236}">
                  <a16:creationId xmlns:a16="http://schemas.microsoft.com/office/drawing/2014/main" id="{4C1D4F57-4DDC-4999-B373-0AB115A16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96" name="Rectangle 2790">
              <a:extLst>
                <a:ext uri="{FF2B5EF4-FFF2-40B4-BE49-F238E27FC236}">
                  <a16:creationId xmlns:a16="http://schemas.microsoft.com/office/drawing/2014/main" id="{C466D02B-E355-4B1E-B096-ED49A339D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97" name="Rectangle 2791">
              <a:extLst>
                <a:ext uri="{FF2B5EF4-FFF2-40B4-BE49-F238E27FC236}">
                  <a16:creationId xmlns:a16="http://schemas.microsoft.com/office/drawing/2014/main" id="{2794D2A6-9586-42BA-BF92-9443E8444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98" name="Rectangle 2792">
              <a:extLst>
                <a:ext uri="{FF2B5EF4-FFF2-40B4-BE49-F238E27FC236}">
                  <a16:creationId xmlns:a16="http://schemas.microsoft.com/office/drawing/2014/main" id="{5EE2EE28-1890-40B8-A2D5-C919873A3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999" name="Rectangle 2793">
              <a:extLst>
                <a:ext uri="{FF2B5EF4-FFF2-40B4-BE49-F238E27FC236}">
                  <a16:creationId xmlns:a16="http://schemas.microsoft.com/office/drawing/2014/main" id="{38A6CC68-B71F-40E0-92CC-939310DA5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00" name="Rectangle 2794">
              <a:extLst>
                <a:ext uri="{FF2B5EF4-FFF2-40B4-BE49-F238E27FC236}">
                  <a16:creationId xmlns:a16="http://schemas.microsoft.com/office/drawing/2014/main" id="{CF114D95-BA54-4E88-960E-ED946F82B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01" name="Rectangle 2795">
              <a:extLst>
                <a:ext uri="{FF2B5EF4-FFF2-40B4-BE49-F238E27FC236}">
                  <a16:creationId xmlns:a16="http://schemas.microsoft.com/office/drawing/2014/main" id="{248BE1D1-FCB8-481A-B697-CFBE3EDDD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02" name="Rectangle 2796">
              <a:extLst>
                <a:ext uri="{FF2B5EF4-FFF2-40B4-BE49-F238E27FC236}">
                  <a16:creationId xmlns:a16="http://schemas.microsoft.com/office/drawing/2014/main" id="{F20308AE-5BF6-4737-B45F-94A9FBACC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03" name="Rectangle 2797">
              <a:extLst>
                <a:ext uri="{FF2B5EF4-FFF2-40B4-BE49-F238E27FC236}">
                  <a16:creationId xmlns:a16="http://schemas.microsoft.com/office/drawing/2014/main" id="{83A2067E-D6CB-4BD9-8DC8-220CD6102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04" name="Rectangle 2798">
              <a:extLst>
                <a:ext uri="{FF2B5EF4-FFF2-40B4-BE49-F238E27FC236}">
                  <a16:creationId xmlns:a16="http://schemas.microsoft.com/office/drawing/2014/main" id="{2DD5FCCD-D231-4415-996C-038605D93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05" name="Rectangle 2799">
              <a:extLst>
                <a:ext uri="{FF2B5EF4-FFF2-40B4-BE49-F238E27FC236}">
                  <a16:creationId xmlns:a16="http://schemas.microsoft.com/office/drawing/2014/main" id="{22EFA723-9967-4CBF-AF9C-EBF57764B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06" name="Rectangle 2800">
              <a:extLst>
                <a:ext uri="{FF2B5EF4-FFF2-40B4-BE49-F238E27FC236}">
                  <a16:creationId xmlns:a16="http://schemas.microsoft.com/office/drawing/2014/main" id="{74A1B484-B037-48DF-ABC6-7FDF9667B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07" name="Rectangle 2801">
              <a:extLst>
                <a:ext uri="{FF2B5EF4-FFF2-40B4-BE49-F238E27FC236}">
                  <a16:creationId xmlns:a16="http://schemas.microsoft.com/office/drawing/2014/main" id="{AF80EF8C-26F5-4A03-8E28-ED11F0E4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08" name="Rectangle 2802">
              <a:extLst>
                <a:ext uri="{FF2B5EF4-FFF2-40B4-BE49-F238E27FC236}">
                  <a16:creationId xmlns:a16="http://schemas.microsoft.com/office/drawing/2014/main" id="{0832E0A3-AB8B-444C-8AD0-E314319E1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09" name="Rectangle 2803">
              <a:extLst>
                <a:ext uri="{FF2B5EF4-FFF2-40B4-BE49-F238E27FC236}">
                  <a16:creationId xmlns:a16="http://schemas.microsoft.com/office/drawing/2014/main" id="{B06F8BD9-CC26-4AB8-A6E0-3CA9C03BA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10" name="Rectangle 2804">
              <a:extLst>
                <a:ext uri="{FF2B5EF4-FFF2-40B4-BE49-F238E27FC236}">
                  <a16:creationId xmlns:a16="http://schemas.microsoft.com/office/drawing/2014/main" id="{BAAF5051-41A9-4472-97F2-675B541CF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11" name="Rectangle 2805">
              <a:extLst>
                <a:ext uri="{FF2B5EF4-FFF2-40B4-BE49-F238E27FC236}">
                  <a16:creationId xmlns:a16="http://schemas.microsoft.com/office/drawing/2014/main" id="{E484D9DC-6D34-44AC-B24E-2FD8B85F2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12" name="Rectangle 2806">
              <a:extLst>
                <a:ext uri="{FF2B5EF4-FFF2-40B4-BE49-F238E27FC236}">
                  <a16:creationId xmlns:a16="http://schemas.microsoft.com/office/drawing/2014/main" id="{69E81603-71DA-4EB4-BF16-540C31DE5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13" name="Rectangle 2807">
              <a:extLst>
                <a:ext uri="{FF2B5EF4-FFF2-40B4-BE49-F238E27FC236}">
                  <a16:creationId xmlns:a16="http://schemas.microsoft.com/office/drawing/2014/main" id="{40C2D129-1188-4D48-8854-ADB11A9C0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14" name="Rectangle 2808">
              <a:extLst>
                <a:ext uri="{FF2B5EF4-FFF2-40B4-BE49-F238E27FC236}">
                  <a16:creationId xmlns:a16="http://schemas.microsoft.com/office/drawing/2014/main" id="{AA053683-6FDD-4EC9-A3F1-BF5842A2F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15" name="Rectangle 2809">
              <a:extLst>
                <a:ext uri="{FF2B5EF4-FFF2-40B4-BE49-F238E27FC236}">
                  <a16:creationId xmlns:a16="http://schemas.microsoft.com/office/drawing/2014/main" id="{58FC1DDC-1439-49E2-9435-F48D988F1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16" name="Rectangle 2810">
              <a:extLst>
                <a:ext uri="{FF2B5EF4-FFF2-40B4-BE49-F238E27FC236}">
                  <a16:creationId xmlns:a16="http://schemas.microsoft.com/office/drawing/2014/main" id="{36B88344-49AD-4F46-A77C-3AA73576E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17" name="Rectangle 2811">
              <a:extLst>
                <a:ext uri="{FF2B5EF4-FFF2-40B4-BE49-F238E27FC236}">
                  <a16:creationId xmlns:a16="http://schemas.microsoft.com/office/drawing/2014/main" id="{39DEE1D2-B2F1-46A3-A9E8-05D6D4ABD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18" name="Rectangle 2812">
              <a:extLst>
                <a:ext uri="{FF2B5EF4-FFF2-40B4-BE49-F238E27FC236}">
                  <a16:creationId xmlns:a16="http://schemas.microsoft.com/office/drawing/2014/main" id="{0B283246-7A43-4A6F-A15B-A55003137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19" name="Rectangle 2813">
              <a:extLst>
                <a:ext uri="{FF2B5EF4-FFF2-40B4-BE49-F238E27FC236}">
                  <a16:creationId xmlns:a16="http://schemas.microsoft.com/office/drawing/2014/main" id="{30EF8DF3-BA9A-482E-901E-3C39DDA70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20" name="Rectangle 2814">
              <a:extLst>
                <a:ext uri="{FF2B5EF4-FFF2-40B4-BE49-F238E27FC236}">
                  <a16:creationId xmlns:a16="http://schemas.microsoft.com/office/drawing/2014/main" id="{D92BB1B8-7788-452C-9909-FE70A6501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21" name="Rectangle 2815">
              <a:extLst>
                <a:ext uri="{FF2B5EF4-FFF2-40B4-BE49-F238E27FC236}">
                  <a16:creationId xmlns:a16="http://schemas.microsoft.com/office/drawing/2014/main" id="{53CC0A7B-0DA1-4D3E-9460-971DCB5B6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22" name="Rectangle 2816">
              <a:extLst>
                <a:ext uri="{FF2B5EF4-FFF2-40B4-BE49-F238E27FC236}">
                  <a16:creationId xmlns:a16="http://schemas.microsoft.com/office/drawing/2014/main" id="{47F96E59-53FD-4608-A347-8AC68F3F9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7023" name="Rectangle 2817">
              <a:extLst>
                <a:ext uri="{FF2B5EF4-FFF2-40B4-BE49-F238E27FC236}">
                  <a16:creationId xmlns:a16="http://schemas.microsoft.com/office/drawing/2014/main" id="{A9F8822C-6D2F-4D4A-97C1-B7F7D5862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904" name="Group 3019">
            <a:extLst>
              <a:ext uri="{FF2B5EF4-FFF2-40B4-BE49-F238E27FC236}">
                <a16:creationId xmlns:a16="http://schemas.microsoft.com/office/drawing/2014/main" id="{C47AA1FF-8ABA-4FB4-99CE-0059874ABB9C}"/>
              </a:ext>
            </a:extLst>
          </p:cNvPr>
          <p:cNvGrpSpPr>
            <a:grpSpLocks/>
          </p:cNvGrpSpPr>
          <p:nvPr/>
        </p:nvGrpSpPr>
        <p:grpSpPr bwMode="auto">
          <a:xfrm>
            <a:off x="3758883" y="2430350"/>
            <a:ext cx="48735" cy="201294"/>
            <a:chOff x="1774" y="1147"/>
            <a:chExt cx="23" cy="95"/>
          </a:xfrm>
        </p:grpSpPr>
        <p:sp>
          <p:nvSpPr>
            <p:cNvPr id="6624" name="Rectangle 2819">
              <a:extLst>
                <a:ext uri="{FF2B5EF4-FFF2-40B4-BE49-F238E27FC236}">
                  <a16:creationId xmlns:a16="http://schemas.microsoft.com/office/drawing/2014/main" id="{BD6C5BD7-A187-4DE4-81C9-6AC640233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25" name="Rectangle 2820">
              <a:extLst>
                <a:ext uri="{FF2B5EF4-FFF2-40B4-BE49-F238E27FC236}">
                  <a16:creationId xmlns:a16="http://schemas.microsoft.com/office/drawing/2014/main" id="{6AC0C99A-D651-436B-8B46-A92E6407E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26" name="Rectangle 2821">
              <a:extLst>
                <a:ext uri="{FF2B5EF4-FFF2-40B4-BE49-F238E27FC236}">
                  <a16:creationId xmlns:a16="http://schemas.microsoft.com/office/drawing/2014/main" id="{801385D6-A1C1-4C11-BC5E-146FBD7BA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27" name="Rectangle 2822">
              <a:extLst>
                <a:ext uri="{FF2B5EF4-FFF2-40B4-BE49-F238E27FC236}">
                  <a16:creationId xmlns:a16="http://schemas.microsoft.com/office/drawing/2014/main" id="{E13F5FD8-6583-4816-8718-5FFD759E4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28" name="Rectangle 2823">
              <a:extLst>
                <a:ext uri="{FF2B5EF4-FFF2-40B4-BE49-F238E27FC236}">
                  <a16:creationId xmlns:a16="http://schemas.microsoft.com/office/drawing/2014/main" id="{F1E233E2-2FAB-4072-942D-87B40AAA6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29" name="Rectangle 2824">
              <a:extLst>
                <a:ext uri="{FF2B5EF4-FFF2-40B4-BE49-F238E27FC236}">
                  <a16:creationId xmlns:a16="http://schemas.microsoft.com/office/drawing/2014/main" id="{BD8989B6-542E-4336-863C-29C60EA2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30" name="Rectangle 2825">
              <a:extLst>
                <a:ext uri="{FF2B5EF4-FFF2-40B4-BE49-F238E27FC236}">
                  <a16:creationId xmlns:a16="http://schemas.microsoft.com/office/drawing/2014/main" id="{240B6478-1F98-460D-9845-2D12BDDBA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31" name="Rectangle 2826">
              <a:extLst>
                <a:ext uri="{FF2B5EF4-FFF2-40B4-BE49-F238E27FC236}">
                  <a16:creationId xmlns:a16="http://schemas.microsoft.com/office/drawing/2014/main" id="{FE5A77EA-6CF3-4D9B-9934-9B755840D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32" name="Rectangle 2827">
              <a:extLst>
                <a:ext uri="{FF2B5EF4-FFF2-40B4-BE49-F238E27FC236}">
                  <a16:creationId xmlns:a16="http://schemas.microsoft.com/office/drawing/2014/main" id="{468C8634-F1FE-49C6-B1C4-A3D664FAE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33" name="Rectangle 2828">
              <a:extLst>
                <a:ext uri="{FF2B5EF4-FFF2-40B4-BE49-F238E27FC236}">
                  <a16:creationId xmlns:a16="http://schemas.microsoft.com/office/drawing/2014/main" id="{F09E232B-C55E-449A-ABB0-C68E61558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34" name="Rectangle 2829">
              <a:extLst>
                <a:ext uri="{FF2B5EF4-FFF2-40B4-BE49-F238E27FC236}">
                  <a16:creationId xmlns:a16="http://schemas.microsoft.com/office/drawing/2014/main" id="{AD164D60-2267-4C83-8B5C-D613A85CF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35" name="Rectangle 2830">
              <a:extLst>
                <a:ext uri="{FF2B5EF4-FFF2-40B4-BE49-F238E27FC236}">
                  <a16:creationId xmlns:a16="http://schemas.microsoft.com/office/drawing/2014/main" id="{B7826B4C-CDA8-43CC-96DF-A562E809C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36" name="Rectangle 2831">
              <a:extLst>
                <a:ext uri="{FF2B5EF4-FFF2-40B4-BE49-F238E27FC236}">
                  <a16:creationId xmlns:a16="http://schemas.microsoft.com/office/drawing/2014/main" id="{2D94B89D-0834-40E2-889C-7E310C945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37" name="Rectangle 2832">
              <a:extLst>
                <a:ext uri="{FF2B5EF4-FFF2-40B4-BE49-F238E27FC236}">
                  <a16:creationId xmlns:a16="http://schemas.microsoft.com/office/drawing/2014/main" id="{DB06774B-5C34-475F-BE79-2961C5358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38" name="Rectangle 2833">
              <a:extLst>
                <a:ext uri="{FF2B5EF4-FFF2-40B4-BE49-F238E27FC236}">
                  <a16:creationId xmlns:a16="http://schemas.microsoft.com/office/drawing/2014/main" id="{DB80E963-093F-4E31-ABEA-83AC374FC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39" name="Rectangle 2834">
              <a:extLst>
                <a:ext uri="{FF2B5EF4-FFF2-40B4-BE49-F238E27FC236}">
                  <a16:creationId xmlns:a16="http://schemas.microsoft.com/office/drawing/2014/main" id="{1A98B146-A97D-4407-9865-0797FF056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40" name="Rectangle 2835">
              <a:extLst>
                <a:ext uri="{FF2B5EF4-FFF2-40B4-BE49-F238E27FC236}">
                  <a16:creationId xmlns:a16="http://schemas.microsoft.com/office/drawing/2014/main" id="{C4837D32-73D9-4DA2-96F7-EDE90752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41" name="Rectangle 2836">
              <a:extLst>
                <a:ext uri="{FF2B5EF4-FFF2-40B4-BE49-F238E27FC236}">
                  <a16:creationId xmlns:a16="http://schemas.microsoft.com/office/drawing/2014/main" id="{E22BB552-DF31-47A8-B2AA-80F0FA701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42" name="Rectangle 2837">
              <a:extLst>
                <a:ext uri="{FF2B5EF4-FFF2-40B4-BE49-F238E27FC236}">
                  <a16:creationId xmlns:a16="http://schemas.microsoft.com/office/drawing/2014/main" id="{2B54B0AC-E0DF-4A27-8445-C36C5BD6F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43" name="Rectangle 2838">
              <a:extLst>
                <a:ext uri="{FF2B5EF4-FFF2-40B4-BE49-F238E27FC236}">
                  <a16:creationId xmlns:a16="http://schemas.microsoft.com/office/drawing/2014/main" id="{E57975EE-C583-4B03-9924-C05D40BB0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44" name="Rectangle 2839">
              <a:extLst>
                <a:ext uri="{FF2B5EF4-FFF2-40B4-BE49-F238E27FC236}">
                  <a16:creationId xmlns:a16="http://schemas.microsoft.com/office/drawing/2014/main" id="{8C13F727-2EF6-41B8-88FD-7B9CB395C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45" name="Rectangle 2840">
              <a:extLst>
                <a:ext uri="{FF2B5EF4-FFF2-40B4-BE49-F238E27FC236}">
                  <a16:creationId xmlns:a16="http://schemas.microsoft.com/office/drawing/2014/main" id="{E45BCA50-E1F3-471E-8701-10580C167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46" name="Rectangle 2841">
              <a:extLst>
                <a:ext uri="{FF2B5EF4-FFF2-40B4-BE49-F238E27FC236}">
                  <a16:creationId xmlns:a16="http://schemas.microsoft.com/office/drawing/2014/main" id="{0FA8ABA3-1AE8-4C64-B59F-22DD0B2A4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47" name="Rectangle 2842">
              <a:extLst>
                <a:ext uri="{FF2B5EF4-FFF2-40B4-BE49-F238E27FC236}">
                  <a16:creationId xmlns:a16="http://schemas.microsoft.com/office/drawing/2014/main" id="{15256EB5-7680-4F5B-B2E7-5300482EB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48" name="Rectangle 2843">
              <a:extLst>
                <a:ext uri="{FF2B5EF4-FFF2-40B4-BE49-F238E27FC236}">
                  <a16:creationId xmlns:a16="http://schemas.microsoft.com/office/drawing/2014/main" id="{597F3EE9-F4E5-424D-87BC-810CF82A0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49" name="Rectangle 2844">
              <a:extLst>
                <a:ext uri="{FF2B5EF4-FFF2-40B4-BE49-F238E27FC236}">
                  <a16:creationId xmlns:a16="http://schemas.microsoft.com/office/drawing/2014/main" id="{2F677E6B-AAA6-47C0-88D2-D4F1D3268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50" name="Rectangle 2845">
              <a:extLst>
                <a:ext uri="{FF2B5EF4-FFF2-40B4-BE49-F238E27FC236}">
                  <a16:creationId xmlns:a16="http://schemas.microsoft.com/office/drawing/2014/main" id="{7A51FB82-D28F-40F7-BEB8-213AEDB86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51" name="Rectangle 2846">
              <a:extLst>
                <a:ext uri="{FF2B5EF4-FFF2-40B4-BE49-F238E27FC236}">
                  <a16:creationId xmlns:a16="http://schemas.microsoft.com/office/drawing/2014/main" id="{2587F00B-FD4E-4712-BCBC-63F0F35DF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52" name="Rectangle 2847">
              <a:extLst>
                <a:ext uri="{FF2B5EF4-FFF2-40B4-BE49-F238E27FC236}">
                  <a16:creationId xmlns:a16="http://schemas.microsoft.com/office/drawing/2014/main" id="{EBD721E2-6FAF-4D12-AE6E-A814B1FB5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53" name="Rectangle 2848">
              <a:extLst>
                <a:ext uri="{FF2B5EF4-FFF2-40B4-BE49-F238E27FC236}">
                  <a16:creationId xmlns:a16="http://schemas.microsoft.com/office/drawing/2014/main" id="{58468070-F006-4948-B6D7-DC1963000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54" name="Rectangle 2849">
              <a:extLst>
                <a:ext uri="{FF2B5EF4-FFF2-40B4-BE49-F238E27FC236}">
                  <a16:creationId xmlns:a16="http://schemas.microsoft.com/office/drawing/2014/main" id="{C982B40F-D980-4C9F-BB34-00F67FD6B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55" name="Rectangle 2850">
              <a:extLst>
                <a:ext uri="{FF2B5EF4-FFF2-40B4-BE49-F238E27FC236}">
                  <a16:creationId xmlns:a16="http://schemas.microsoft.com/office/drawing/2014/main" id="{3FF71851-A17F-4696-AD94-56E1B8A6F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56" name="Rectangle 2851">
              <a:extLst>
                <a:ext uri="{FF2B5EF4-FFF2-40B4-BE49-F238E27FC236}">
                  <a16:creationId xmlns:a16="http://schemas.microsoft.com/office/drawing/2014/main" id="{55257122-579C-43FB-8171-113D092C1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57" name="Rectangle 2852">
              <a:extLst>
                <a:ext uri="{FF2B5EF4-FFF2-40B4-BE49-F238E27FC236}">
                  <a16:creationId xmlns:a16="http://schemas.microsoft.com/office/drawing/2014/main" id="{D6C54D2E-0875-4C65-B53C-761EDF281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58" name="Rectangle 2853">
              <a:extLst>
                <a:ext uri="{FF2B5EF4-FFF2-40B4-BE49-F238E27FC236}">
                  <a16:creationId xmlns:a16="http://schemas.microsoft.com/office/drawing/2014/main" id="{A9AEBC13-D456-482E-A165-14ACCED19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59" name="Rectangle 2854">
              <a:extLst>
                <a:ext uri="{FF2B5EF4-FFF2-40B4-BE49-F238E27FC236}">
                  <a16:creationId xmlns:a16="http://schemas.microsoft.com/office/drawing/2014/main" id="{F9A58E48-7802-4A30-87CD-F1BD39169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60" name="Rectangle 2855">
              <a:extLst>
                <a:ext uri="{FF2B5EF4-FFF2-40B4-BE49-F238E27FC236}">
                  <a16:creationId xmlns:a16="http://schemas.microsoft.com/office/drawing/2014/main" id="{3AF8773D-0FDF-453A-8BB2-1A0E07B28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61" name="Rectangle 2856">
              <a:extLst>
                <a:ext uri="{FF2B5EF4-FFF2-40B4-BE49-F238E27FC236}">
                  <a16:creationId xmlns:a16="http://schemas.microsoft.com/office/drawing/2014/main" id="{B63A19E0-1AC1-48D6-81F0-096669A33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62" name="Rectangle 2857">
              <a:extLst>
                <a:ext uri="{FF2B5EF4-FFF2-40B4-BE49-F238E27FC236}">
                  <a16:creationId xmlns:a16="http://schemas.microsoft.com/office/drawing/2014/main" id="{FC04EC14-5B2D-4340-97D5-C7551628B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63" name="Rectangle 2858">
              <a:extLst>
                <a:ext uri="{FF2B5EF4-FFF2-40B4-BE49-F238E27FC236}">
                  <a16:creationId xmlns:a16="http://schemas.microsoft.com/office/drawing/2014/main" id="{860F5738-101D-4D34-8D2D-3C25BA8F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64" name="Rectangle 2859">
              <a:extLst>
                <a:ext uri="{FF2B5EF4-FFF2-40B4-BE49-F238E27FC236}">
                  <a16:creationId xmlns:a16="http://schemas.microsoft.com/office/drawing/2014/main" id="{7E8CAC59-9862-4AA9-8317-9106F2158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65" name="Rectangle 2860">
              <a:extLst>
                <a:ext uri="{FF2B5EF4-FFF2-40B4-BE49-F238E27FC236}">
                  <a16:creationId xmlns:a16="http://schemas.microsoft.com/office/drawing/2014/main" id="{5D05D975-C51E-4A48-8346-4EC8F8AB5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66" name="Rectangle 2861">
              <a:extLst>
                <a:ext uri="{FF2B5EF4-FFF2-40B4-BE49-F238E27FC236}">
                  <a16:creationId xmlns:a16="http://schemas.microsoft.com/office/drawing/2014/main" id="{6FA4A11F-3781-49A5-B5C7-9201EEBC1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67" name="Rectangle 2862">
              <a:extLst>
                <a:ext uri="{FF2B5EF4-FFF2-40B4-BE49-F238E27FC236}">
                  <a16:creationId xmlns:a16="http://schemas.microsoft.com/office/drawing/2014/main" id="{BA65016B-047A-44C8-A021-C81BE4486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68" name="Rectangle 2863">
              <a:extLst>
                <a:ext uri="{FF2B5EF4-FFF2-40B4-BE49-F238E27FC236}">
                  <a16:creationId xmlns:a16="http://schemas.microsoft.com/office/drawing/2014/main" id="{C2EB71D7-B899-4108-BE54-533160D4B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69" name="Rectangle 2864">
              <a:extLst>
                <a:ext uri="{FF2B5EF4-FFF2-40B4-BE49-F238E27FC236}">
                  <a16:creationId xmlns:a16="http://schemas.microsoft.com/office/drawing/2014/main" id="{B7AB9E3B-5F1A-4511-A519-18151431D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70" name="Rectangle 2865">
              <a:extLst>
                <a:ext uri="{FF2B5EF4-FFF2-40B4-BE49-F238E27FC236}">
                  <a16:creationId xmlns:a16="http://schemas.microsoft.com/office/drawing/2014/main" id="{92C5E209-6B70-4AB2-94DA-DA32B8CA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71" name="Rectangle 2866">
              <a:extLst>
                <a:ext uri="{FF2B5EF4-FFF2-40B4-BE49-F238E27FC236}">
                  <a16:creationId xmlns:a16="http://schemas.microsoft.com/office/drawing/2014/main" id="{3EAD5F18-36A3-4EFF-A97E-3B4FE5E84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72" name="Rectangle 2867">
              <a:extLst>
                <a:ext uri="{FF2B5EF4-FFF2-40B4-BE49-F238E27FC236}">
                  <a16:creationId xmlns:a16="http://schemas.microsoft.com/office/drawing/2014/main" id="{6E915AE7-ADA2-456F-A29D-AAF40A643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73" name="Rectangle 2868">
              <a:extLst>
                <a:ext uri="{FF2B5EF4-FFF2-40B4-BE49-F238E27FC236}">
                  <a16:creationId xmlns:a16="http://schemas.microsoft.com/office/drawing/2014/main" id="{1DC32897-9DF5-4300-B854-47601EC6A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74" name="Rectangle 2869">
              <a:extLst>
                <a:ext uri="{FF2B5EF4-FFF2-40B4-BE49-F238E27FC236}">
                  <a16:creationId xmlns:a16="http://schemas.microsoft.com/office/drawing/2014/main" id="{5461CD05-CD54-4FF6-B1DD-1BBA4D02D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75" name="Rectangle 2870">
              <a:extLst>
                <a:ext uri="{FF2B5EF4-FFF2-40B4-BE49-F238E27FC236}">
                  <a16:creationId xmlns:a16="http://schemas.microsoft.com/office/drawing/2014/main" id="{561F516F-BB55-412B-9F14-8A7824328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76" name="Rectangle 2871">
              <a:extLst>
                <a:ext uri="{FF2B5EF4-FFF2-40B4-BE49-F238E27FC236}">
                  <a16:creationId xmlns:a16="http://schemas.microsoft.com/office/drawing/2014/main" id="{6BC5E79B-D2E3-4D01-81A3-F38888E8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77" name="Rectangle 2872">
              <a:extLst>
                <a:ext uri="{FF2B5EF4-FFF2-40B4-BE49-F238E27FC236}">
                  <a16:creationId xmlns:a16="http://schemas.microsoft.com/office/drawing/2014/main" id="{81D7BEC6-F2E5-495C-947E-5C5E8B1B1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78" name="Rectangle 2873">
              <a:extLst>
                <a:ext uri="{FF2B5EF4-FFF2-40B4-BE49-F238E27FC236}">
                  <a16:creationId xmlns:a16="http://schemas.microsoft.com/office/drawing/2014/main" id="{843555AE-02A9-4DF5-BD3C-76A2F1670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79" name="Rectangle 2874">
              <a:extLst>
                <a:ext uri="{FF2B5EF4-FFF2-40B4-BE49-F238E27FC236}">
                  <a16:creationId xmlns:a16="http://schemas.microsoft.com/office/drawing/2014/main" id="{1B0AE14F-FD83-488D-8330-E34CD7077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80" name="Rectangle 2875">
              <a:extLst>
                <a:ext uri="{FF2B5EF4-FFF2-40B4-BE49-F238E27FC236}">
                  <a16:creationId xmlns:a16="http://schemas.microsoft.com/office/drawing/2014/main" id="{2237628C-A877-4FDA-AB03-FC6D15663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81" name="Rectangle 2876">
              <a:extLst>
                <a:ext uri="{FF2B5EF4-FFF2-40B4-BE49-F238E27FC236}">
                  <a16:creationId xmlns:a16="http://schemas.microsoft.com/office/drawing/2014/main" id="{8D2C8C30-0073-4ECE-A3A4-C312B859B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82" name="Rectangle 2877">
              <a:extLst>
                <a:ext uri="{FF2B5EF4-FFF2-40B4-BE49-F238E27FC236}">
                  <a16:creationId xmlns:a16="http://schemas.microsoft.com/office/drawing/2014/main" id="{31F0D884-6C0B-48FB-AC02-11C06F649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83" name="Rectangle 2878">
              <a:extLst>
                <a:ext uri="{FF2B5EF4-FFF2-40B4-BE49-F238E27FC236}">
                  <a16:creationId xmlns:a16="http://schemas.microsoft.com/office/drawing/2014/main" id="{85D46214-5A92-44AE-8D44-E03E48E7D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84" name="Rectangle 2879">
              <a:extLst>
                <a:ext uri="{FF2B5EF4-FFF2-40B4-BE49-F238E27FC236}">
                  <a16:creationId xmlns:a16="http://schemas.microsoft.com/office/drawing/2014/main" id="{F73291E4-C4B2-45D4-816D-98BE5BA50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85" name="Rectangle 2880">
              <a:extLst>
                <a:ext uri="{FF2B5EF4-FFF2-40B4-BE49-F238E27FC236}">
                  <a16:creationId xmlns:a16="http://schemas.microsoft.com/office/drawing/2014/main" id="{7D8C55F9-69DB-49D9-933A-E7991CFC6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86" name="Rectangle 2881">
              <a:extLst>
                <a:ext uri="{FF2B5EF4-FFF2-40B4-BE49-F238E27FC236}">
                  <a16:creationId xmlns:a16="http://schemas.microsoft.com/office/drawing/2014/main" id="{EBBFED80-DB90-4389-A327-164CCF3A7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87" name="Rectangle 2882">
              <a:extLst>
                <a:ext uri="{FF2B5EF4-FFF2-40B4-BE49-F238E27FC236}">
                  <a16:creationId xmlns:a16="http://schemas.microsoft.com/office/drawing/2014/main" id="{0B1362CA-959E-4F79-BEB3-79DA35E7A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88" name="Rectangle 2883">
              <a:extLst>
                <a:ext uri="{FF2B5EF4-FFF2-40B4-BE49-F238E27FC236}">
                  <a16:creationId xmlns:a16="http://schemas.microsoft.com/office/drawing/2014/main" id="{F9D343BE-E4FC-483B-850F-71D97CB0E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89" name="Rectangle 2884">
              <a:extLst>
                <a:ext uri="{FF2B5EF4-FFF2-40B4-BE49-F238E27FC236}">
                  <a16:creationId xmlns:a16="http://schemas.microsoft.com/office/drawing/2014/main" id="{85739AB7-3923-4DE8-8D37-6A64F9197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90" name="Rectangle 2885">
              <a:extLst>
                <a:ext uri="{FF2B5EF4-FFF2-40B4-BE49-F238E27FC236}">
                  <a16:creationId xmlns:a16="http://schemas.microsoft.com/office/drawing/2014/main" id="{CB0814FC-0EF3-41D9-A5AF-CEF9D3F0C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91" name="Rectangle 2886">
              <a:extLst>
                <a:ext uri="{FF2B5EF4-FFF2-40B4-BE49-F238E27FC236}">
                  <a16:creationId xmlns:a16="http://schemas.microsoft.com/office/drawing/2014/main" id="{C3A04679-7573-4FB5-AB82-BA1CFD163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92" name="Rectangle 2887">
              <a:extLst>
                <a:ext uri="{FF2B5EF4-FFF2-40B4-BE49-F238E27FC236}">
                  <a16:creationId xmlns:a16="http://schemas.microsoft.com/office/drawing/2014/main" id="{0661C53E-0EE1-4E1E-BA4A-F6931E541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93" name="Rectangle 2888">
              <a:extLst>
                <a:ext uri="{FF2B5EF4-FFF2-40B4-BE49-F238E27FC236}">
                  <a16:creationId xmlns:a16="http://schemas.microsoft.com/office/drawing/2014/main" id="{AC431F7A-D005-4BBB-B5A9-7094472D7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94" name="Rectangle 2889">
              <a:extLst>
                <a:ext uri="{FF2B5EF4-FFF2-40B4-BE49-F238E27FC236}">
                  <a16:creationId xmlns:a16="http://schemas.microsoft.com/office/drawing/2014/main" id="{D2BA1D99-9E4A-4027-AB99-57E61B1A8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95" name="Rectangle 2890">
              <a:extLst>
                <a:ext uri="{FF2B5EF4-FFF2-40B4-BE49-F238E27FC236}">
                  <a16:creationId xmlns:a16="http://schemas.microsoft.com/office/drawing/2014/main" id="{DF73FB3A-EAA4-4602-A54F-D88494C0F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96" name="Rectangle 2891">
              <a:extLst>
                <a:ext uri="{FF2B5EF4-FFF2-40B4-BE49-F238E27FC236}">
                  <a16:creationId xmlns:a16="http://schemas.microsoft.com/office/drawing/2014/main" id="{8BE0EB0B-B142-4B7C-814A-2995401B4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97" name="Rectangle 2892">
              <a:extLst>
                <a:ext uri="{FF2B5EF4-FFF2-40B4-BE49-F238E27FC236}">
                  <a16:creationId xmlns:a16="http://schemas.microsoft.com/office/drawing/2014/main" id="{086D94E9-514D-4217-B530-29F68794F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98" name="Rectangle 2893">
              <a:extLst>
                <a:ext uri="{FF2B5EF4-FFF2-40B4-BE49-F238E27FC236}">
                  <a16:creationId xmlns:a16="http://schemas.microsoft.com/office/drawing/2014/main" id="{9660C9F8-24DA-4FC0-9775-638FC1FD9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99" name="Rectangle 2894">
              <a:extLst>
                <a:ext uri="{FF2B5EF4-FFF2-40B4-BE49-F238E27FC236}">
                  <a16:creationId xmlns:a16="http://schemas.microsoft.com/office/drawing/2014/main" id="{FE265479-756C-495D-A0B6-65814F46F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00" name="Rectangle 2895">
              <a:extLst>
                <a:ext uri="{FF2B5EF4-FFF2-40B4-BE49-F238E27FC236}">
                  <a16:creationId xmlns:a16="http://schemas.microsoft.com/office/drawing/2014/main" id="{CC7DF1AE-D956-435F-A4B9-1B448DA14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01" name="Rectangle 2896">
              <a:extLst>
                <a:ext uri="{FF2B5EF4-FFF2-40B4-BE49-F238E27FC236}">
                  <a16:creationId xmlns:a16="http://schemas.microsoft.com/office/drawing/2014/main" id="{4A65D73D-2759-49A5-8C78-4CAE7CB4D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02" name="Rectangle 2897">
              <a:extLst>
                <a:ext uri="{FF2B5EF4-FFF2-40B4-BE49-F238E27FC236}">
                  <a16:creationId xmlns:a16="http://schemas.microsoft.com/office/drawing/2014/main" id="{1D320E7C-A0BD-438D-9786-B9E569C77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03" name="Rectangle 2898">
              <a:extLst>
                <a:ext uri="{FF2B5EF4-FFF2-40B4-BE49-F238E27FC236}">
                  <a16:creationId xmlns:a16="http://schemas.microsoft.com/office/drawing/2014/main" id="{2F9A2C03-48A7-4BB3-BD34-483D6F459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04" name="Rectangle 2899">
              <a:extLst>
                <a:ext uri="{FF2B5EF4-FFF2-40B4-BE49-F238E27FC236}">
                  <a16:creationId xmlns:a16="http://schemas.microsoft.com/office/drawing/2014/main" id="{D75DB6ED-F043-48EC-8394-3719E5C00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05" name="Rectangle 2900">
              <a:extLst>
                <a:ext uri="{FF2B5EF4-FFF2-40B4-BE49-F238E27FC236}">
                  <a16:creationId xmlns:a16="http://schemas.microsoft.com/office/drawing/2014/main" id="{E03A15FE-DC6B-493F-ACCB-3115069E8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06" name="Rectangle 2901">
              <a:extLst>
                <a:ext uri="{FF2B5EF4-FFF2-40B4-BE49-F238E27FC236}">
                  <a16:creationId xmlns:a16="http://schemas.microsoft.com/office/drawing/2014/main" id="{FDEC6E56-A8A4-41BA-A508-60CE92C69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07" name="Rectangle 2902">
              <a:extLst>
                <a:ext uri="{FF2B5EF4-FFF2-40B4-BE49-F238E27FC236}">
                  <a16:creationId xmlns:a16="http://schemas.microsoft.com/office/drawing/2014/main" id="{7A8CAA22-967A-48D0-9F2F-ABEC430A9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08" name="Rectangle 2903">
              <a:extLst>
                <a:ext uri="{FF2B5EF4-FFF2-40B4-BE49-F238E27FC236}">
                  <a16:creationId xmlns:a16="http://schemas.microsoft.com/office/drawing/2014/main" id="{FA864EFF-6B6E-4594-BA7E-3B3546DA6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09" name="Rectangle 2904">
              <a:extLst>
                <a:ext uri="{FF2B5EF4-FFF2-40B4-BE49-F238E27FC236}">
                  <a16:creationId xmlns:a16="http://schemas.microsoft.com/office/drawing/2014/main" id="{2BF1EEDB-FEE4-4E47-90CC-AC541EF6D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10" name="Rectangle 2905">
              <a:extLst>
                <a:ext uri="{FF2B5EF4-FFF2-40B4-BE49-F238E27FC236}">
                  <a16:creationId xmlns:a16="http://schemas.microsoft.com/office/drawing/2014/main" id="{FB7E1E95-C14B-4BC8-A4F8-F530A440E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11" name="Rectangle 2906">
              <a:extLst>
                <a:ext uri="{FF2B5EF4-FFF2-40B4-BE49-F238E27FC236}">
                  <a16:creationId xmlns:a16="http://schemas.microsoft.com/office/drawing/2014/main" id="{1022F26C-0303-40D7-B068-B8C47F925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12" name="Rectangle 2907">
              <a:extLst>
                <a:ext uri="{FF2B5EF4-FFF2-40B4-BE49-F238E27FC236}">
                  <a16:creationId xmlns:a16="http://schemas.microsoft.com/office/drawing/2014/main" id="{9964378F-A803-4472-ABC5-6F9B0C1AE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13" name="Rectangle 2908">
              <a:extLst>
                <a:ext uri="{FF2B5EF4-FFF2-40B4-BE49-F238E27FC236}">
                  <a16:creationId xmlns:a16="http://schemas.microsoft.com/office/drawing/2014/main" id="{27E1E7BF-560B-4639-80FA-6111CF5A9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14" name="Rectangle 2909">
              <a:extLst>
                <a:ext uri="{FF2B5EF4-FFF2-40B4-BE49-F238E27FC236}">
                  <a16:creationId xmlns:a16="http://schemas.microsoft.com/office/drawing/2014/main" id="{74A9BDDB-915E-4260-9601-397859A8D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15" name="Rectangle 2910">
              <a:extLst>
                <a:ext uri="{FF2B5EF4-FFF2-40B4-BE49-F238E27FC236}">
                  <a16:creationId xmlns:a16="http://schemas.microsoft.com/office/drawing/2014/main" id="{A884C9AB-A948-4BFF-B270-0233C4141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16" name="Rectangle 2911">
              <a:extLst>
                <a:ext uri="{FF2B5EF4-FFF2-40B4-BE49-F238E27FC236}">
                  <a16:creationId xmlns:a16="http://schemas.microsoft.com/office/drawing/2014/main" id="{BAC91D86-2BE7-40CB-918A-899205525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17" name="Rectangle 2912">
              <a:extLst>
                <a:ext uri="{FF2B5EF4-FFF2-40B4-BE49-F238E27FC236}">
                  <a16:creationId xmlns:a16="http://schemas.microsoft.com/office/drawing/2014/main" id="{59B7D839-F9B8-412B-B01A-4901177CE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18" name="Rectangle 2913">
              <a:extLst>
                <a:ext uri="{FF2B5EF4-FFF2-40B4-BE49-F238E27FC236}">
                  <a16:creationId xmlns:a16="http://schemas.microsoft.com/office/drawing/2014/main" id="{B52E7BC3-D43E-4253-BC34-DED028CB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19" name="Rectangle 2914">
              <a:extLst>
                <a:ext uri="{FF2B5EF4-FFF2-40B4-BE49-F238E27FC236}">
                  <a16:creationId xmlns:a16="http://schemas.microsoft.com/office/drawing/2014/main" id="{EC14B227-A6AD-49B1-A1DC-B8C18FE26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20" name="Rectangle 2915">
              <a:extLst>
                <a:ext uri="{FF2B5EF4-FFF2-40B4-BE49-F238E27FC236}">
                  <a16:creationId xmlns:a16="http://schemas.microsoft.com/office/drawing/2014/main" id="{1F5F4C34-A7CF-49DD-9D5B-A799141CE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21" name="Rectangle 2916">
              <a:extLst>
                <a:ext uri="{FF2B5EF4-FFF2-40B4-BE49-F238E27FC236}">
                  <a16:creationId xmlns:a16="http://schemas.microsoft.com/office/drawing/2014/main" id="{A979C917-D382-4B66-8640-7554AD449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22" name="Rectangle 2917">
              <a:extLst>
                <a:ext uri="{FF2B5EF4-FFF2-40B4-BE49-F238E27FC236}">
                  <a16:creationId xmlns:a16="http://schemas.microsoft.com/office/drawing/2014/main" id="{41AB82FA-CBD0-4A92-889E-20D6C5769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23" name="Rectangle 2918">
              <a:extLst>
                <a:ext uri="{FF2B5EF4-FFF2-40B4-BE49-F238E27FC236}">
                  <a16:creationId xmlns:a16="http://schemas.microsoft.com/office/drawing/2014/main" id="{40BFD901-8F2C-4876-AF8F-7EC7E560F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24" name="Rectangle 2919">
              <a:extLst>
                <a:ext uri="{FF2B5EF4-FFF2-40B4-BE49-F238E27FC236}">
                  <a16:creationId xmlns:a16="http://schemas.microsoft.com/office/drawing/2014/main" id="{6FF1CBF4-CE73-4D7A-8A02-25656AE04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25" name="Rectangle 2920">
              <a:extLst>
                <a:ext uri="{FF2B5EF4-FFF2-40B4-BE49-F238E27FC236}">
                  <a16:creationId xmlns:a16="http://schemas.microsoft.com/office/drawing/2014/main" id="{1EC7DE48-6B52-490D-99EC-E7BB00CF1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26" name="Rectangle 2921">
              <a:extLst>
                <a:ext uri="{FF2B5EF4-FFF2-40B4-BE49-F238E27FC236}">
                  <a16:creationId xmlns:a16="http://schemas.microsoft.com/office/drawing/2014/main" id="{09F23D39-11A1-4DE0-AC13-48EA82610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27" name="Rectangle 2922">
              <a:extLst>
                <a:ext uri="{FF2B5EF4-FFF2-40B4-BE49-F238E27FC236}">
                  <a16:creationId xmlns:a16="http://schemas.microsoft.com/office/drawing/2014/main" id="{8BFB7220-47F1-41DD-A874-0B1C867E6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28" name="Rectangle 2923">
              <a:extLst>
                <a:ext uri="{FF2B5EF4-FFF2-40B4-BE49-F238E27FC236}">
                  <a16:creationId xmlns:a16="http://schemas.microsoft.com/office/drawing/2014/main" id="{7FC733CA-9D2F-481C-924C-059DC7145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29" name="Rectangle 2924">
              <a:extLst>
                <a:ext uri="{FF2B5EF4-FFF2-40B4-BE49-F238E27FC236}">
                  <a16:creationId xmlns:a16="http://schemas.microsoft.com/office/drawing/2014/main" id="{1E5AB7C8-05E1-4AB5-88E7-61E29CB1B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30" name="Rectangle 2925">
              <a:extLst>
                <a:ext uri="{FF2B5EF4-FFF2-40B4-BE49-F238E27FC236}">
                  <a16:creationId xmlns:a16="http://schemas.microsoft.com/office/drawing/2014/main" id="{9757FC59-2AE9-4B8D-868A-26DB04B79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31" name="Rectangle 2926">
              <a:extLst>
                <a:ext uri="{FF2B5EF4-FFF2-40B4-BE49-F238E27FC236}">
                  <a16:creationId xmlns:a16="http://schemas.microsoft.com/office/drawing/2014/main" id="{45BD51F9-A674-4126-BDA0-3861E6FCC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32" name="Rectangle 2927">
              <a:extLst>
                <a:ext uri="{FF2B5EF4-FFF2-40B4-BE49-F238E27FC236}">
                  <a16:creationId xmlns:a16="http://schemas.microsoft.com/office/drawing/2014/main" id="{FD317023-E216-43D6-910C-74EA6493C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33" name="Rectangle 2928">
              <a:extLst>
                <a:ext uri="{FF2B5EF4-FFF2-40B4-BE49-F238E27FC236}">
                  <a16:creationId xmlns:a16="http://schemas.microsoft.com/office/drawing/2014/main" id="{9C2CEAC3-9CAA-4C3B-A849-AAF098032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34" name="Rectangle 2929">
              <a:extLst>
                <a:ext uri="{FF2B5EF4-FFF2-40B4-BE49-F238E27FC236}">
                  <a16:creationId xmlns:a16="http://schemas.microsoft.com/office/drawing/2014/main" id="{34786161-941A-47B5-B776-904E661FD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35" name="Rectangle 2930">
              <a:extLst>
                <a:ext uri="{FF2B5EF4-FFF2-40B4-BE49-F238E27FC236}">
                  <a16:creationId xmlns:a16="http://schemas.microsoft.com/office/drawing/2014/main" id="{6DB2220A-8D6F-4090-87AB-51E4ABDD8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36" name="Rectangle 2931">
              <a:extLst>
                <a:ext uri="{FF2B5EF4-FFF2-40B4-BE49-F238E27FC236}">
                  <a16:creationId xmlns:a16="http://schemas.microsoft.com/office/drawing/2014/main" id="{77A0A56E-D98B-4B84-8F35-2E88B1401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37" name="Rectangle 2932">
              <a:extLst>
                <a:ext uri="{FF2B5EF4-FFF2-40B4-BE49-F238E27FC236}">
                  <a16:creationId xmlns:a16="http://schemas.microsoft.com/office/drawing/2014/main" id="{A0470CED-B7F4-468A-A5C7-58DE889F3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38" name="Rectangle 2933">
              <a:extLst>
                <a:ext uri="{FF2B5EF4-FFF2-40B4-BE49-F238E27FC236}">
                  <a16:creationId xmlns:a16="http://schemas.microsoft.com/office/drawing/2014/main" id="{FE4508CC-17A3-4E9A-80F5-09E32942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5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39" name="Rectangle 2934">
              <a:extLst>
                <a:ext uri="{FF2B5EF4-FFF2-40B4-BE49-F238E27FC236}">
                  <a16:creationId xmlns:a16="http://schemas.microsoft.com/office/drawing/2014/main" id="{BF9E4EF1-CE72-410F-9A1D-E7D2023BE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40" name="Rectangle 2935">
              <a:extLst>
                <a:ext uri="{FF2B5EF4-FFF2-40B4-BE49-F238E27FC236}">
                  <a16:creationId xmlns:a16="http://schemas.microsoft.com/office/drawing/2014/main" id="{6258BF69-199A-4EC7-91BE-C1DCBD09E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41" name="Rectangle 2936">
              <a:extLst>
                <a:ext uri="{FF2B5EF4-FFF2-40B4-BE49-F238E27FC236}">
                  <a16:creationId xmlns:a16="http://schemas.microsoft.com/office/drawing/2014/main" id="{B728D014-E521-493D-9C2A-E9BDA96EF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42" name="Rectangle 2937">
              <a:extLst>
                <a:ext uri="{FF2B5EF4-FFF2-40B4-BE49-F238E27FC236}">
                  <a16:creationId xmlns:a16="http://schemas.microsoft.com/office/drawing/2014/main" id="{4B4DE28F-A1C2-4526-817A-9BA0273CC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43" name="Rectangle 2938">
              <a:extLst>
                <a:ext uri="{FF2B5EF4-FFF2-40B4-BE49-F238E27FC236}">
                  <a16:creationId xmlns:a16="http://schemas.microsoft.com/office/drawing/2014/main" id="{53DFD5CF-199C-4213-84F2-DD438C4C3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44" name="Rectangle 2939">
              <a:extLst>
                <a:ext uri="{FF2B5EF4-FFF2-40B4-BE49-F238E27FC236}">
                  <a16:creationId xmlns:a16="http://schemas.microsoft.com/office/drawing/2014/main" id="{B300794F-01A8-400D-AEE2-CF7B590B7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45" name="Rectangle 2940">
              <a:extLst>
                <a:ext uri="{FF2B5EF4-FFF2-40B4-BE49-F238E27FC236}">
                  <a16:creationId xmlns:a16="http://schemas.microsoft.com/office/drawing/2014/main" id="{8DC01D7E-940A-4AB1-B0BA-5F5E5DC9B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46" name="Rectangle 2941">
              <a:extLst>
                <a:ext uri="{FF2B5EF4-FFF2-40B4-BE49-F238E27FC236}">
                  <a16:creationId xmlns:a16="http://schemas.microsoft.com/office/drawing/2014/main" id="{910CE45A-68A5-4FD5-B127-AF0E8D09B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47" name="Rectangle 2942">
              <a:extLst>
                <a:ext uri="{FF2B5EF4-FFF2-40B4-BE49-F238E27FC236}">
                  <a16:creationId xmlns:a16="http://schemas.microsoft.com/office/drawing/2014/main" id="{3EB7EAC3-3BD2-44B4-85E8-2DF5C3AC2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48" name="Rectangle 2943">
              <a:extLst>
                <a:ext uri="{FF2B5EF4-FFF2-40B4-BE49-F238E27FC236}">
                  <a16:creationId xmlns:a16="http://schemas.microsoft.com/office/drawing/2014/main" id="{96EFD316-1854-496D-AEF5-EB0F9714B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49" name="Rectangle 2944">
              <a:extLst>
                <a:ext uri="{FF2B5EF4-FFF2-40B4-BE49-F238E27FC236}">
                  <a16:creationId xmlns:a16="http://schemas.microsoft.com/office/drawing/2014/main" id="{3195629E-588A-4D41-970E-7A2834216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50" name="Rectangle 2945">
              <a:extLst>
                <a:ext uri="{FF2B5EF4-FFF2-40B4-BE49-F238E27FC236}">
                  <a16:creationId xmlns:a16="http://schemas.microsoft.com/office/drawing/2014/main" id="{AFE0E95D-F040-423B-A45E-C71F34472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51" name="Rectangle 2946">
              <a:extLst>
                <a:ext uri="{FF2B5EF4-FFF2-40B4-BE49-F238E27FC236}">
                  <a16:creationId xmlns:a16="http://schemas.microsoft.com/office/drawing/2014/main" id="{DE45A3F3-04A4-4553-919F-9D1C8B474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52" name="Rectangle 2947">
              <a:extLst>
                <a:ext uri="{FF2B5EF4-FFF2-40B4-BE49-F238E27FC236}">
                  <a16:creationId xmlns:a16="http://schemas.microsoft.com/office/drawing/2014/main" id="{4A86FA07-B6F9-4CA7-800E-C277E5E81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53" name="Rectangle 2948">
              <a:extLst>
                <a:ext uri="{FF2B5EF4-FFF2-40B4-BE49-F238E27FC236}">
                  <a16:creationId xmlns:a16="http://schemas.microsoft.com/office/drawing/2014/main" id="{08C400E2-8762-4FA3-B76E-A683DB6D0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54" name="Rectangle 2949">
              <a:extLst>
                <a:ext uri="{FF2B5EF4-FFF2-40B4-BE49-F238E27FC236}">
                  <a16:creationId xmlns:a16="http://schemas.microsoft.com/office/drawing/2014/main" id="{612EA1ED-E9BA-46BA-B5BC-528DD7A64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55" name="Rectangle 2950">
              <a:extLst>
                <a:ext uri="{FF2B5EF4-FFF2-40B4-BE49-F238E27FC236}">
                  <a16:creationId xmlns:a16="http://schemas.microsoft.com/office/drawing/2014/main" id="{EBA9859D-C880-496B-B475-32044A40F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56" name="Rectangle 2951">
              <a:extLst>
                <a:ext uri="{FF2B5EF4-FFF2-40B4-BE49-F238E27FC236}">
                  <a16:creationId xmlns:a16="http://schemas.microsoft.com/office/drawing/2014/main" id="{D2144754-0D9F-4F05-9EC3-09A16B33C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57" name="Rectangle 2952">
              <a:extLst>
                <a:ext uri="{FF2B5EF4-FFF2-40B4-BE49-F238E27FC236}">
                  <a16:creationId xmlns:a16="http://schemas.microsoft.com/office/drawing/2014/main" id="{44EC58ED-A958-421D-8AB4-C30699417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58" name="Rectangle 2953">
              <a:extLst>
                <a:ext uri="{FF2B5EF4-FFF2-40B4-BE49-F238E27FC236}">
                  <a16:creationId xmlns:a16="http://schemas.microsoft.com/office/drawing/2014/main" id="{8E63FE42-724C-4398-979C-A7212E6BA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59" name="Rectangle 2954">
              <a:extLst>
                <a:ext uri="{FF2B5EF4-FFF2-40B4-BE49-F238E27FC236}">
                  <a16:creationId xmlns:a16="http://schemas.microsoft.com/office/drawing/2014/main" id="{CA463640-9371-4E5D-ABA8-1696185E6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60" name="Rectangle 2955">
              <a:extLst>
                <a:ext uri="{FF2B5EF4-FFF2-40B4-BE49-F238E27FC236}">
                  <a16:creationId xmlns:a16="http://schemas.microsoft.com/office/drawing/2014/main" id="{AB9C0D85-EFF1-4B41-ABFD-C8053D280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61" name="Rectangle 2956">
              <a:extLst>
                <a:ext uri="{FF2B5EF4-FFF2-40B4-BE49-F238E27FC236}">
                  <a16:creationId xmlns:a16="http://schemas.microsoft.com/office/drawing/2014/main" id="{4E5780A3-C241-4DD4-89A9-5AA73882A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62" name="Rectangle 2957">
              <a:extLst>
                <a:ext uri="{FF2B5EF4-FFF2-40B4-BE49-F238E27FC236}">
                  <a16:creationId xmlns:a16="http://schemas.microsoft.com/office/drawing/2014/main" id="{32E18A2D-4776-49C8-AB10-21B7A92A9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63" name="Rectangle 2958">
              <a:extLst>
                <a:ext uri="{FF2B5EF4-FFF2-40B4-BE49-F238E27FC236}">
                  <a16:creationId xmlns:a16="http://schemas.microsoft.com/office/drawing/2014/main" id="{4DCB1EEF-183D-4771-99CE-EF4E4C089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64" name="Rectangle 2959">
              <a:extLst>
                <a:ext uri="{FF2B5EF4-FFF2-40B4-BE49-F238E27FC236}">
                  <a16:creationId xmlns:a16="http://schemas.microsoft.com/office/drawing/2014/main" id="{52E1C8CA-8968-4ACC-BD68-9D27B69B7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65" name="Rectangle 2960">
              <a:extLst>
                <a:ext uri="{FF2B5EF4-FFF2-40B4-BE49-F238E27FC236}">
                  <a16:creationId xmlns:a16="http://schemas.microsoft.com/office/drawing/2014/main" id="{16D6317B-0EFD-4207-B49D-906C364BD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66" name="Rectangle 2961">
              <a:extLst>
                <a:ext uri="{FF2B5EF4-FFF2-40B4-BE49-F238E27FC236}">
                  <a16:creationId xmlns:a16="http://schemas.microsoft.com/office/drawing/2014/main" id="{9D3EAD07-BF34-48B7-8C87-805774384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67" name="Rectangle 2962">
              <a:extLst>
                <a:ext uri="{FF2B5EF4-FFF2-40B4-BE49-F238E27FC236}">
                  <a16:creationId xmlns:a16="http://schemas.microsoft.com/office/drawing/2014/main" id="{62F958F0-FB0E-42E1-A80E-9D86BE571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68" name="Rectangle 2963">
              <a:extLst>
                <a:ext uri="{FF2B5EF4-FFF2-40B4-BE49-F238E27FC236}">
                  <a16:creationId xmlns:a16="http://schemas.microsoft.com/office/drawing/2014/main" id="{5F57130E-4E42-40EC-B77F-177677CC1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69" name="Rectangle 2964">
              <a:extLst>
                <a:ext uri="{FF2B5EF4-FFF2-40B4-BE49-F238E27FC236}">
                  <a16:creationId xmlns:a16="http://schemas.microsoft.com/office/drawing/2014/main" id="{41F47F6D-1349-42D3-8ECE-6CCB48DD5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70" name="Rectangle 2965">
              <a:extLst>
                <a:ext uri="{FF2B5EF4-FFF2-40B4-BE49-F238E27FC236}">
                  <a16:creationId xmlns:a16="http://schemas.microsoft.com/office/drawing/2014/main" id="{F899F9A8-905A-4700-97BB-056CDFE65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71" name="Rectangle 2966">
              <a:extLst>
                <a:ext uri="{FF2B5EF4-FFF2-40B4-BE49-F238E27FC236}">
                  <a16:creationId xmlns:a16="http://schemas.microsoft.com/office/drawing/2014/main" id="{D2D97BEE-4020-42EC-BA2E-7F293ADEC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72" name="Rectangle 2967">
              <a:extLst>
                <a:ext uri="{FF2B5EF4-FFF2-40B4-BE49-F238E27FC236}">
                  <a16:creationId xmlns:a16="http://schemas.microsoft.com/office/drawing/2014/main" id="{2AC55660-97A9-4DD6-BC6C-E1C819BE0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73" name="Rectangle 2968">
              <a:extLst>
                <a:ext uri="{FF2B5EF4-FFF2-40B4-BE49-F238E27FC236}">
                  <a16:creationId xmlns:a16="http://schemas.microsoft.com/office/drawing/2014/main" id="{4D25CA4E-98FC-4AD1-8188-EE9F0DEF0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74" name="Rectangle 2969">
              <a:extLst>
                <a:ext uri="{FF2B5EF4-FFF2-40B4-BE49-F238E27FC236}">
                  <a16:creationId xmlns:a16="http://schemas.microsoft.com/office/drawing/2014/main" id="{4909CA1A-1757-4B07-8596-3608B9BB8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75" name="Rectangle 2970">
              <a:extLst>
                <a:ext uri="{FF2B5EF4-FFF2-40B4-BE49-F238E27FC236}">
                  <a16:creationId xmlns:a16="http://schemas.microsoft.com/office/drawing/2014/main" id="{2443E167-F813-4D2E-8091-AFD14EF55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76" name="Rectangle 2971">
              <a:extLst>
                <a:ext uri="{FF2B5EF4-FFF2-40B4-BE49-F238E27FC236}">
                  <a16:creationId xmlns:a16="http://schemas.microsoft.com/office/drawing/2014/main" id="{E4F0C37C-8EF7-468A-BE1C-1F0D20B97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77" name="Rectangle 2972">
              <a:extLst>
                <a:ext uri="{FF2B5EF4-FFF2-40B4-BE49-F238E27FC236}">
                  <a16:creationId xmlns:a16="http://schemas.microsoft.com/office/drawing/2014/main" id="{A5D0A10D-57C1-405B-B0B1-793C9D27A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78" name="Rectangle 2973">
              <a:extLst>
                <a:ext uri="{FF2B5EF4-FFF2-40B4-BE49-F238E27FC236}">
                  <a16:creationId xmlns:a16="http://schemas.microsoft.com/office/drawing/2014/main" id="{DC7F4776-C551-4F0B-925E-A6E53B605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79" name="Rectangle 2974">
              <a:extLst>
                <a:ext uri="{FF2B5EF4-FFF2-40B4-BE49-F238E27FC236}">
                  <a16:creationId xmlns:a16="http://schemas.microsoft.com/office/drawing/2014/main" id="{C4586529-1D51-4561-8F19-EDB78509B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80" name="Rectangle 2975">
              <a:extLst>
                <a:ext uri="{FF2B5EF4-FFF2-40B4-BE49-F238E27FC236}">
                  <a16:creationId xmlns:a16="http://schemas.microsoft.com/office/drawing/2014/main" id="{2A974C66-F0EE-48A6-8981-3C220BBE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81" name="Rectangle 2976">
              <a:extLst>
                <a:ext uri="{FF2B5EF4-FFF2-40B4-BE49-F238E27FC236}">
                  <a16:creationId xmlns:a16="http://schemas.microsoft.com/office/drawing/2014/main" id="{DA2E046B-93FC-43FB-97A6-91CA4CF10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82" name="Rectangle 2977">
              <a:extLst>
                <a:ext uri="{FF2B5EF4-FFF2-40B4-BE49-F238E27FC236}">
                  <a16:creationId xmlns:a16="http://schemas.microsoft.com/office/drawing/2014/main" id="{E7A94E7A-0A7A-46CA-B11C-AA4424DBE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83" name="Rectangle 2978">
              <a:extLst>
                <a:ext uri="{FF2B5EF4-FFF2-40B4-BE49-F238E27FC236}">
                  <a16:creationId xmlns:a16="http://schemas.microsoft.com/office/drawing/2014/main" id="{2E291FF0-9A2B-4992-8701-E728E2A1E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84" name="Rectangle 2979">
              <a:extLst>
                <a:ext uri="{FF2B5EF4-FFF2-40B4-BE49-F238E27FC236}">
                  <a16:creationId xmlns:a16="http://schemas.microsoft.com/office/drawing/2014/main" id="{0BAA78A8-14C2-477D-BC54-D7537CAF4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85" name="Rectangle 2980">
              <a:extLst>
                <a:ext uri="{FF2B5EF4-FFF2-40B4-BE49-F238E27FC236}">
                  <a16:creationId xmlns:a16="http://schemas.microsoft.com/office/drawing/2014/main" id="{DA3A4E9C-6037-4194-B014-75A510426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86" name="Rectangle 2981">
              <a:extLst>
                <a:ext uri="{FF2B5EF4-FFF2-40B4-BE49-F238E27FC236}">
                  <a16:creationId xmlns:a16="http://schemas.microsoft.com/office/drawing/2014/main" id="{4D3EB99C-CF03-40A4-AE40-07D46E4C1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87" name="Rectangle 2982">
              <a:extLst>
                <a:ext uri="{FF2B5EF4-FFF2-40B4-BE49-F238E27FC236}">
                  <a16:creationId xmlns:a16="http://schemas.microsoft.com/office/drawing/2014/main" id="{BEE60E1F-5FE6-42DC-8671-AA36CD762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88" name="Rectangle 2983">
              <a:extLst>
                <a:ext uri="{FF2B5EF4-FFF2-40B4-BE49-F238E27FC236}">
                  <a16:creationId xmlns:a16="http://schemas.microsoft.com/office/drawing/2014/main" id="{96DA74A1-2305-45F9-946B-34E6E2BA0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89" name="Rectangle 2984">
              <a:extLst>
                <a:ext uri="{FF2B5EF4-FFF2-40B4-BE49-F238E27FC236}">
                  <a16:creationId xmlns:a16="http://schemas.microsoft.com/office/drawing/2014/main" id="{8C9EC374-995A-44E1-AEB8-9FA4964C1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90" name="Rectangle 2985">
              <a:extLst>
                <a:ext uri="{FF2B5EF4-FFF2-40B4-BE49-F238E27FC236}">
                  <a16:creationId xmlns:a16="http://schemas.microsoft.com/office/drawing/2014/main" id="{917D4F1F-ADFF-4936-BB0A-8F61640A1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91" name="Rectangle 2986">
              <a:extLst>
                <a:ext uri="{FF2B5EF4-FFF2-40B4-BE49-F238E27FC236}">
                  <a16:creationId xmlns:a16="http://schemas.microsoft.com/office/drawing/2014/main" id="{6E7CB6FD-754D-4BEB-B5A0-347C9A482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92" name="Rectangle 2987">
              <a:extLst>
                <a:ext uri="{FF2B5EF4-FFF2-40B4-BE49-F238E27FC236}">
                  <a16:creationId xmlns:a16="http://schemas.microsoft.com/office/drawing/2014/main" id="{E537CBBE-69B5-4447-878D-A368DB260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93" name="Rectangle 2988">
              <a:extLst>
                <a:ext uri="{FF2B5EF4-FFF2-40B4-BE49-F238E27FC236}">
                  <a16:creationId xmlns:a16="http://schemas.microsoft.com/office/drawing/2014/main" id="{3A3768DA-D38A-47B3-AD1C-EF84F303A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94" name="Rectangle 2989">
              <a:extLst>
                <a:ext uri="{FF2B5EF4-FFF2-40B4-BE49-F238E27FC236}">
                  <a16:creationId xmlns:a16="http://schemas.microsoft.com/office/drawing/2014/main" id="{BE8B4BF0-8E72-45DF-AD83-8832E63E7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95" name="Rectangle 2990">
              <a:extLst>
                <a:ext uri="{FF2B5EF4-FFF2-40B4-BE49-F238E27FC236}">
                  <a16:creationId xmlns:a16="http://schemas.microsoft.com/office/drawing/2014/main" id="{0022FA78-B868-4F9A-8EDD-F39B2D492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96" name="Rectangle 2991">
              <a:extLst>
                <a:ext uri="{FF2B5EF4-FFF2-40B4-BE49-F238E27FC236}">
                  <a16:creationId xmlns:a16="http://schemas.microsoft.com/office/drawing/2014/main" id="{48A8BDBF-53F9-40B3-8A65-3E98A10A9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97" name="Rectangle 2992">
              <a:extLst>
                <a:ext uri="{FF2B5EF4-FFF2-40B4-BE49-F238E27FC236}">
                  <a16:creationId xmlns:a16="http://schemas.microsoft.com/office/drawing/2014/main" id="{69FDF897-D5F6-448B-8271-EB69984AC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98" name="Rectangle 2993">
              <a:extLst>
                <a:ext uri="{FF2B5EF4-FFF2-40B4-BE49-F238E27FC236}">
                  <a16:creationId xmlns:a16="http://schemas.microsoft.com/office/drawing/2014/main" id="{C9B79B2A-E724-4A67-B1F2-AE0EE80E5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799" name="Rectangle 2994">
              <a:extLst>
                <a:ext uri="{FF2B5EF4-FFF2-40B4-BE49-F238E27FC236}">
                  <a16:creationId xmlns:a16="http://schemas.microsoft.com/office/drawing/2014/main" id="{00435183-249D-45A1-B926-9CE185BE0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00" name="Rectangle 2995">
              <a:extLst>
                <a:ext uri="{FF2B5EF4-FFF2-40B4-BE49-F238E27FC236}">
                  <a16:creationId xmlns:a16="http://schemas.microsoft.com/office/drawing/2014/main" id="{B1C3359A-9E67-41CE-97A3-D52E29E1F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01" name="Rectangle 2996">
              <a:extLst>
                <a:ext uri="{FF2B5EF4-FFF2-40B4-BE49-F238E27FC236}">
                  <a16:creationId xmlns:a16="http://schemas.microsoft.com/office/drawing/2014/main" id="{212AC709-1EE4-4F2D-AAFF-30B861DC9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02" name="Rectangle 2997">
              <a:extLst>
                <a:ext uri="{FF2B5EF4-FFF2-40B4-BE49-F238E27FC236}">
                  <a16:creationId xmlns:a16="http://schemas.microsoft.com/office/drawing/2014/main" id="{7D7249FB-7A2D-418F-B56D-969191E44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03" name="Rectangle 2998">
              <a:extLst>
                <a:ext uri="{FF2B5EF4-FFF2-40B4-BE49-F238E27FC236}">
                  <a16:creationId xmlns:a16="http://schemas.microsoft.com/office/drawing/2014/main" id="{DE9DB059-5377-46B8-9093-0CF0DF4F1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04" name="Rectangle 2999">
              <a:extLst>
                <a:ext uri="{FF2B5EF4-FFF2-40B4-BE49-F238E27FC236}">
                  <a16:creationId xmlns:a16="http://schemas.microsoft.com/office/drawing/2014/main" id="{31A8BE5B-ACBB-4ADE-869B-1DD15502B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4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05" name="Rectangle 3000">
              <a:extLst>
                <a:ext uri="{FF2B5EF4-FFF2-40B4-BE49-F238E27FC236}">
                  <a16:creationId xmlns:a16="http://schemas.microsoft.com/office/drawing/2014/main" id="{ADD724A5-3B0C-4351-8391-81A7CCE37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06" name="Rectangle 3001">
              <a:extLst>
                <a:ext uri="{FF2B5EF4-FFF2-40B4-BE49-F238E27FC236}">
                  <a16:creationId xmlns:a16="http://schemas.microsoft.com/office/drawing/2014/main" id="{EEC080A7-1485-42F7-B567-DE17F09F3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5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07" name="Rectangle 3002">
              <a:extLst>
                <a:ext uri="{FF2B5EF4-FFF2-40B4-BE49-F238E27FC236}">
                  <a16:creationId xmlns:a16="http://schemas.microsoft.com/office/drawing/2014/main" id="{DD748DF4-2662-4FDF-9BDF-6DB82AE45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08" name="Rectangle 3003">
              <a:extLst>
                <a:ext uri="{FF2B5EF4-FFF2-40B4-BE49-F238E27FC236}">
                  <a16:creationId xmlns:a16="http://schemas.microsoft.com/office/drawing/2014/main" id="{B842A310-018E-450E-9D96-2BB30C458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5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09" name="Rectangle 3004">
              <a:extLst>
                <a:ext uri="{FF2B5EF4-FFF2-40B4-BE49-F238E27FC236}">
                  <a16:creationId xmlns:a16="http://schemas.microsoft.com/office/drawing/2014/main" id="{1D1BC2AF-DCD9-4F12-9735-35197065C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10" name="Rectangle 3005">
              <a:extLst>
                <a:ext uri="{FF2B5EF4-FFF2-40B4-BE49-F238E27FC236}">
                  <a16:creationId xmlns:a16="http://schemas.microsoft.com/office/drawing/2014/main" id="{CAD23EFA-5263-40E0-B287-4BD28E9C9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5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11" name="Rectangle 3006">
              <a:extLst>
                <a:ext uri="{FF2B5EF4-FFF2-40B4-BE49-F238E27FC236}">
                  <a16:creationId xmlns:a16="http://schemas.microsoft.com/office/drawing/2014/main" id="{43A15C63-2B03-43BA-B9C5-5D2DF0850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12" name="Rectangle 3007">
              <a:extLst>
                <a:ext uri="{FF2B5EF4-FFF2-40B4-BE49-F238E27FC236}">
                  <a16:creationId xmlns:a16="http://schemas.microsoft.com/office/drawing/2014/main" id="{84091F4E-72E5-49A2-B3B2-AFF0A2D32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59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13" name="Rectangle 3008">
              <a:extLst>
                <a:ext uri="{FF2B5EF4-FFF2-40B4-BE49-F238E27FC236}">
                  <a16:creationId xmlns:a16="http://schemas.microsoft.com/office/drawing/2014/main" id="{A632C1DB-9755-4F1E-BAE7-188FDAF18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14" name="Rectangle 3009">
              <a:extLst>
                <a:ext uri="{FF2B5EF4-FFF2-40B4-BE49-F238E27FC236}">
                  <a16:creationId xmlns:a16="http://schemas.microsoft.com/office/drawing/2014/main" id="{835EC1B4-985F-4CC7-95B1-9C2DF03C9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62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15" name="Rectangle 3010">
              <a:extLst>
                <a:ext uri="{FF2B5EF4-FFF2-40B4-BE49-F238E27FC236}">
                  <a16:creationId xmlns:a16="http://schemas.microsoft.com/office/drawing/2014/main" id="{F2EEF822-0B9E-433E-B93B-2BF31DE72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16" name="Rectangle 3011">
              <a:extLst>
                <a:ext uri="{FF2B5EF4-FFF2-40B4-BE49-F238E27FC236}">
                  <a16:creationId xmlns:a16="http://schemas.microsoft.com/office/drawing/2014/main" id="{8BEDC547-6CBA-40DD-84A0-4285805F0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65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17" name="Rectangle 3012">
              <a:extLst>
                <a:ext uri="{FF2B5EF4-FFF2-40B4-BE49-F238E27FC236}">
                  <a16:creationId xmlns:a16="http://schemas.microsoft.com/office/drawing/2014/main" id="{D10769C0-7ECA-476B-8B75-2B04ED3BD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18" name="Rectangle 3013">
              <a:extLst>
                <a:ext uri="{FF2B5EF4-FFF2-40B4-BE49-F238E27FC236}">
                  <a16:creationId xmlns:a16="http://schemas.microsoft.com/office/drawing/2014/main" id="{2993D099-27E9-4AF9-A831-FF76BF20F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68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19" name="Rectangle 3014">
              <a:extLst>
                <a:ext uri="{FF2B5EF4-FFF2-40B4-BE49-F238E27FC236}">
                  <a16:creationId xmlns:a16="http://schemas.microsoft.com/office/drawing/2014/main" id="{88816FA8-3D8C-437F-9E8C-111062192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20" name="Rectangle 3015">
              <a:extLst>
                <a:ext uri="{FF2B5EF4-FFF2-40B4-BE49-F238E27FC236}">
                  <a16:creationId xmlns:a16="http://schemas.microsoft.com/office/drawing/2014/main" id="{DEC0DE8E-95AB-4255-A79C-EA486F64D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71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21" name="Rectangle 3016">
              <a:extLst>
                <a:ext uri="{FF2B5EF4-FFF2-40B4-BE49-F238E27FC236}">
                  <a16:creationId xmlns:a16="http://schemas.microsoft.com/office/drawing/2014/main" id="{A9330672-C5B1-40D1-82D8-3390C77A5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22" name="Rectangle 3017">
              <a:extLst>
                <a:ext uri="{FF2B5EF4-FFF2-40B4-BE49-F238E27FC236}">
                  <a16:creationId xmlns:a16="http://schemas.microsoft.com/office/drawing/2014/main" id="{969D5D9F-B3EA-4B00-B650-BB50F8FCC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74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823" name="Rectangle 3018">
              <a:extLst>
                <a:ext uri="{FF2B5EF4-FFF2-40B4-BE49-F238E27FC236}">
                  <a16:creationId xmlns:a16="http://schemas.microsoft.com/office/drawing/2014/main" id="{45795C93-FED2-4368-91C0-C6AEB7410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905" name="Group 3220">
            <a:extLst>
              <a:ext uri="{FF2B5EF4-FFF2-40B4-BE49-F238E27FC236}">
                <a16:creationId xmlns:a16="http://schemas.microsoft.com/office/drawing/2014/main" id="{6BE06245-214A-4EAC-860D-FA5395FD0D6F}"/>
              </a:ext>
            </a:extLst>
          </p:cNvPr>
          <p:cNvGrpSpPr>
            <a:grpSpLocks/>
          </p:cNvGrpSpPr>
          <p:nvPr/>
        </p:nvGrpSpPr>
        <p:grpSpPr bwMode="auto">
          <a:xfrm>
            <a:off x="3720744" y="2430350"/>
            <a:ext cx="48735" cy="201294"/>
            <a:chOff x="1756" y="1147"/>
            <a:chExt cx="23" cy="95"/>
          </a:xfrm>
        </p:grpSpPr>
        <p:sp>
          <p:nvSpPr>
            <p:cNvPr id="6424" name="Rectangle 3020">
              <a:extLst>
                <a:ext uri="{FF2B5EF4-FFF2-40B4-BE49-F238E27FC236}">
                  <a16:creationId xmlns:a16="http://schemas.microsoft.com/office/drawing/2014/main" id="{E1C53A5F-86A9-4935-9FDE-E91A4F627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7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25" name="Rectangle 3021">
              <a:extLst>
                <a:ext uri="{FF2B5EF4-FFF2-40B4-BE49-F238E27FC236}">
                  <a16:creationId xmlns:a16="http://schemas.microsoft.com/office/drawing/2014/main" id="{88F48701-F099-4A0A-9ED5-6D8587029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26" name="Rectangle 3022">
              <a:extLst>
                <a:ext uri="{FF2B5EF4-FFF2-40B4-BE49-F238E27FC236}">
                  <a16:creationId xmlns:a16="http://schemas.microsoft.com/office/drawing/2014/main" id="{076D8F1C-0469-4448-8322-EA7B631B4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8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27" name="Rectangle 3023">
              <a:extLst>
                <a:ext uri="{FF2B5EF4-FFF2-40B4-BE49-F238E27FC236}">
                  <a16:creationId xmlns:a16="http://schemas.microsoft.com/office/drawing/2014/main" id="{55868FD5-A0B2-4D04-B48E-43CD025C6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28" name="Rectangle 3024">
              <a:extLst>
                <a:ext uri="{FF2B5EF4-FFF2-40B4-BE49-F238E27FC236}">
                  <a16:creationId xmlns:a16="http://schemas.microsoft.com/office/drawing/2014/main" id="{0F32662F-C815-427D-82FF-E9B582AD5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8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29" name="Rectangle 3025">
              <a:extLst>
                <a:ext uri="{FF2B5EF4-FFF2-40B4-BE49-F238E27FC236}">
                  <a16:creationId xmlns:a16="http://schemas.microsoft.com/office/drawing/2014/main" id="{E1E12A16-B97F-4214-A381-BC5D12731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30" name="Rectangle 3026">
              <a:extLst>
                <a:ext uri="{FF2B5EF4-FFF2-40B4-BE49-F238E27FC236}">
                  <a16:creationId xmlns:a16="http://schemas.microsoft.com/office/drawing/2014/main" id="{98F618A4-E27C-4E34-BD11-178BBFE3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8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31" name="Rectangle 3027">
              <a:extLst>
                <a:ext uri="{FF2B5EF4-FFF2-40B4-BE49-F238E27FC236}">
                  <a16:creationId xmlns:a16="http://schemas.microsoft.com/office/drawing/2014/main" id="{C6C4A19E-44E8-42A3-B777-D8DA9CD64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32" name="Rectangle 3028">
              <a:extLst>
                <a:ext uri="{FF2B5EF4-FFF2-40B4-BE49-F238E27FC236}">
                  <a16:creationId xmlns:a16="http://schemas.microsoft.com/office/drawing/2014/main" id="{67CE83C3-3D3E-4713-BA45-B3DB651B5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89"/>
              <a:ext cx="2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33" name="Rectangle 3029">
              <a:extLst>
                <a:ext uri="{FF2B5EF4-FFF2-40B4-BE49-F238E27FC236}">
                  <a16:creationId xmlns:a16="http://schemas.microsoft.com/office/drawing/2014/main" id="{F9CAF8FA-7CFE-4C48-8B61-B01425043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34" name="Rectangle 3030">
              <a:extLst>
                <a:ext uri="{FF2B5EF4-FFF2-40B4-BE49-F238E27FC236}">
                  <a16:creationId xmlns:a16="http://schemas.microsoft.com/office/drawing/2014/main" id="{FD9F2AC9-F3FB-4F50-A568-44FDEF21C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91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35" name="Rectangle 3031">
              <a:extLst>
                <a:ext uri="{FF2B5EF4-FFF2-40B4-BE49-F238E27FC236}">
                  <a16:creationId xmlns:a16="http://schemas.microsoft.com/office/drawing/2014/main" id="{DFD1B553-CC3C-4FFD-9440-BEC3A15EA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36" name="Rectangle 3032">
              <a:extLst>
                <a:ext uri="{FF2B5EF4-FFF2-40B4-BE49-F238E27FC236}">
                  <a16:creationId xmlns:a16="http://schemas.microsoft.com/office/drawing/2014/main" id="{F5FA7713-E720-46C9-B286-6D86AA9A4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94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37" name="Rectangle 3033">
              <a:extLst>
                <a:ext uri="{FF2B5EF4-FFF2-40B4-BE49-F238E27FC236}">
                  <a16:creationId xmlns:a16="http://schemas.microsoft.com/office/drawing/2014/main" id="{2F76E1D3-BB0D-4E52-9E21-B9B4480B5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38" name="Rectangle 3034">
              <a:extLst>
                <a:ext uri="{FF2B5EF4-FFF2-40B4-BE49-F238E27FC236}">
                  <a16:creationId xmlns:a16="http://schemas.microsoft.com/office/drawing/2014/main" id="{74E41D1C-4BDC-45FB-B514-531DB79AA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197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39" name="Rectangle 3035">
              <a:extLst>
                <a:ext uri="{FF2B5EF4-FFF2-40B4-BE49-F238E27FC236}">
                  <a16:creationId xmlns:a16="http://schemas.microsoft.com/office/drawing/2014/main" id="{AEE8D887-792F-461F-9C76-4C4AF81C8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40" name="Rectangle 3036">
              <a:extLst>
                <a:ext uri="{FF2B5EF4-FFF2-40B4-BE49-F238E27FC236}">
                  <a16:creationId xmlns:a16="http://schemas.microsoft.com/office/drawing/2014/main" id="{7602E018-58EA-411D-8548-71BD8D196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00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41" name="Rectangle 3037">
              <a:extLst>
                <a:ext uri="{FF2B5EF4-FFF2-40B4-BE49-F238E27FC236}">
                  <a16:creationId xmlns:a16="http://schemas.microsoft.com/office/drawing/2014/main" id="{AECC0FA8-3387-4368-A43D-78626F566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42" name="Rectangle 3038">
              <a:extLst>
                <a:ext uri="{FF2B5EF4-FFF2-40B4-BE49-F238E27FC236}">
                  <a16:creationId xmlns:a16="http://schemas.microsoft.com/office/drawing/2014/main" id="{311324BE-F50D-4E94-B6B3-936C40933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03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43" name="Rectangle 3039">
              <a:extLst>
                <a:ext uri="{FF2B5EF4-FFF2-40B4-BE49-F238E27FC236}">
                  <a16:creationId xmlns:a16="http://schemas.microsoft.com/office/drawing/2014/main" id="{4D6F03CA-BE23-4AB6-A854-2B237BDF6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44" name="Rectangle 3040">
              <a:extLst>
                <a:ext uri="{FF2B5EF4-FFF2-40B4-BE49-F238E27FC236}">
                  <a16:creationId xmlns:a16="http://schemas.microsoft.com/office/drawing/2014/main" id="{7CE1969F-5091-4578-8159-BACF798FF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06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45" name="Rectangle 3041">
              <a:extLst>
                <a:ext uri="{FF2B5EF4-FFF2-40B4-BE49-F238E27FC236}">
                  <a16:creationId xmlns:a16="http://schemas.microsoft.com/office/drawing/2014/main" id="{6707A681-30D3-4142-BE9A-A2B11C031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46" name="Rectangle 3042">
              <a:extLst>
                <a:ext uri="{FF2B5EF4-FFF2-40B4-BE49-F238E27FC236}">
                  <a16:creationId xmlns:a16="http://schemas.microsoft.com/office/drawing/2014/main" id="{3AC8365D-C5A4-4266-88D3-AF050E338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09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47" name="Rectangle 3043">
              <a:extLst>
                <a:ext uri="{FF2B5EF4-FFF2-40B4-BE49-F238E27FC236}">
                  <a16:creationId xmlns:a16="http://schemas.microsoft.com/office/drawing/2014/main" id="{F11A3AE4-F60D-4B1B-8497-B28345262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48" name="Rectangle 3044">
              <a:extLst>
                <a:ext uri="{FF2B5EF4-FFF2-40B4-BE49-F238E27FC236}">
                  <a16:creationId xmlns:a16="http://schemas.microsoft.com/office/drawing/2014/main" id="{D9B7CEA4-928A-4551-9BA3-E36E6D50D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12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49" name="Rectangle 3045">
              <a:extLst>
                <a:ext uri="{FF2B5EF4-FFF2-40B4-BE49-F238E27FC236}">
                  <a16:creationId xmlns:a16="http://schemas.microsoft.com/office/drawing/2014/main" id="{C977B742-7E46-4A11-971E-2CC418AD6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50" name="Rectangle 3046">
              <a:extLst>
                <a:ext uri="{FF2B5EF4-FFF2-40B4-BE49-F238E27FC236}">
                  <a16:creationId xmlns:a16="http://schemas.microsoft.com/office/drawing/2014/main" id="{3F501DE4-C85F-48C5-832D-65E10916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15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51" name="Rectangle 3047">
              <a:extLst>
                <a:ext uri="{FF2B5EF4-FFF2-40B4-BE49-F238E27FC236}">
                  <a16:creationId xmlns:a16="http://schemas.microsoft.com/office/drawing/2014/main" id="{4EE53CF1-AE78-4D81-AC2E-727A0AC7B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52" name="Rectangle 3048">
              <a:extLst>
                <a:ext uri="{FF2B5EF4-FFF2-40B4-BE49-F238E27FC236}">
                  <a16:creationId xmlns:a16="http://schemas.microsoft.com/office/drawing/2014/main" id="{8750956D-6EA2-4728-8968-56679F331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18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53" name="Rectangle 3049">
              <a:extLst>
                <a:ext uri="{FF2B5EF4-FFF2-40B4-BE49-F238E27FC236}">
                  <a16:creationId xmlns:a16="http://schemas.microsoft.com/office/drawing/2014/main" id="{550E4FAC-944C-47D3-B9C6-E4BA0AFB4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54" name="Rectangle 3050">
              <a:extLst>
                <a:ext uri="{FF2B5EF4-FFF2-40B4-BE49-F238E27FC236}">
                  <a16:creationId xmlns:a16="http://schemas.microsoft.com/office/drawing/2014/main" id="{6712181E-6C7C-47BA-A8E0-7D91E9214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21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55" name="Rectangle 3051">
              <a:extLst>
                <a:ext uri="{FF2B5EF4-FFF2-40B4-BE49-F238E27FC236}">
                  <a16:creationId xmlns:a16="http://schemas.microsoft.com/office/drawing/2014/main" id="{EE10BFDE-96C3-4764-B2EF-BE3479CFF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56" name="Rectangle 3052">
              <a:extLst>
                <a:ext uri="{FF2B5EF4-FFF2-40B4-BE49-F238E27FC236}">
                  <a16:creationId xmlns:a16="http://schemas.microsoft.com/office/drawing/2014/main" id="{C0026E0D-DA33-4DB8-AB5D-634CB9920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24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57" name="Rectangle 3053">
              <a:extLst>
                <a:ext uri="{FF2B5EF4-FFF2-40B4-BE49-F238E27FC236}">
                  <a16:creationId xmlns:a16="http://schemas.microsoft.com/office/drawing/2014/main" id="{F9FBBF39-3F1D-451B-8287-F0CC202EF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58" name="Rectangle 3054">
              <a:extLst>
                <a:ext uri="{FF2B5EF4-FFF2-40B4-BE49-F238E27FC236}">
                  <a16:creationId xmlns:a16="http://schemas.microsoft.com/office/drawing/2014/main" id="{82B9F82C-4886-4016-B23B-A7E61F0C3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27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59" name="Rectangle 3055">
              <a:extLst>
                <a:ext uri="{FF2B5EF4-FFF2-40B4-BE49-F238E27FC236}">
                  <a16:creationId xmlns:a16="http://schemas.microsoft.com/office/drawing/2014/main" id="{34AFFA4C-4972-417A-913B-00F4ECB16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60" name="Rectangle 3056">
              <a:extLst>
                <a:ext uri="{FF2B5EF4-FFF2-40B4-BE49-F238E27FC236}">
                  <a16:creationId xmlns:a16="http://schemas.microsoft.com/office/drawing/2014/main" id="{35A288E5-D2B1-48D5-B6DD-35906DB3F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30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61" name="Rectangle 3057">
              <a:extLst>
                <a:ext uri="{FF2B5EF4-FFF2-40B4-BE49-F238E27FC236}">
                  <a16:creationId xmlns:a16="http://schemas.microsoft.com/office/drawing/2014/main" id="{9B909C1A-84BF-45AD-A618-1CBCB54AF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62" name="Rectangle 3058">
              <a:extLst>
                <a:ext uri="{FF2B5EF4-FFF2-40B4-BE49-F238E27FC236}">
                  <a16:creationId xmlns:a16="http://schemas.microsoft.com/office/drawing/2014/main" id="{621EF407-0E2E-4426-8AED-45A4F013E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33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63" name="Rectangle 3059">
              <a:extLst>
                <a:ext uri="{FF2B5EF4-FFF2-40B4-BE49-F238E27FC236}">
                  <a16:creationId xmlns:a16="http://schemas.microsoft.com/office/drawing/2014/main" id="{68EC33D1-1FC7-41AB-8704-8D023836C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64" name="Rectangle 3060">
              <a:extLst>
                <a:ext uri="{FF2B5EF4-FFF2-40B4-BE49-F238E27FC236}">
                  <a16:creationId xmlns:a16="http://schemas.microsoft.com/office/drawing/2014/main" id="{EB7AA4D8-74B8-45A1-8578-364352A91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36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65" name="Rectangle 3061">
              <a:extLst>
                <a:ext uri="{FF2B5EF4-FFF2-40B4-BE49-F238E27FC236}">
                  <a16:creationId xmlns:a16="http://schemas.microsoft.com/office/drawing/2014/main" id="{4B2EBDF1-AEA5-43B3-A37C-5659433AC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66" name="Rectangle 3062">
              <a:extLst>
                <a:ext uri="{FF2B5EF4-FFF2-40B4-BE49-F238E27FC236}">
                  <a16:creationId xmlns:a16="http://schemas.microsoft.com/office/drawing/2014/main" id="{3CCF2528-1C10-4AF1-A34B-A24D41A7A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239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67" name="Rectangle 3063">
              <a:extLst>
                <a:ext uri="{FF2B5EF4-FFF2-40B4-BE49-F238E27FC236}">
                  <a16:creationId xmlns:a16="http://schemas.microsoft.com/office/drawing/2014/main" id="{4087026A-B1D9-4B72-8657-34943F46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68" name="Rectangle 3064">
              <a:extLst>
                <a:ext uri="{FF2B5EF4-FFF2-40B4-BE49-F238E27FC236}">
                  <a16:creationId xmlns:a16="http://schemas.microsoft.com/office/drawing/2014/main" id="{97877212-3959-40BC-B198-205091D05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69" name="Rectangle 3065">
              <a:extLst>
                <a:ext uri="{FF2B5EF4-FFF2-40B4-BE49-F238E27FC236}">
                  <a16:creationId xmlns:a16="http://schemas.microsoft.com/office/drawing/2014/main" id="{FF924EF3-8E90-4293-A159-E7580418C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70" name="Rectangle 3066">
              <a:extLst>
                <a:ext uri="{FF2B5EF4-FFF2-40B4-BE49-F238E27FC236}">
                  <a16:creationId xmlns:a16="http://schemas.microsoft.com/office/drawing/2014/main" id="{8D054F30-A2F4-4EB1-BB15-A160DBE74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71" name="Rectangle 3067">
              <a:extLst>
                <a:ext uri="{FF2B5EF4-FFF2-40B4-BE49-F238E27FC236}">
                  <a16:creationId xmlns:a16="http://schemas.microsoft.com/office/drawing/2014/main" id="{DD20298E-787E-4A8D-8455-53DD12EF4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72" name="Rectangle 3068">
              <a:extLst>
                <a:ext uri="{FF2B5EF4-FFF2-40B4-BE49-F238E27FC236}">
                  <a16:creationId xmlns:a16="http://schemas.microsoft.com/office/drawing/2014/main" id="{C4AE6402-FEDC-49AA-BF64-DE5596610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73" name="Rectangle 3069">
              <a:extLst>
                <a:ext uri="{FF2B5EF4-FFF2-40B4-BE49-F238E27FC236}">
                  <a16:creationId xmlns:a16="http://schemas.microsoft.com/office/drawing/2014/main" id="{83CE0838-F704-427E-A617-81BD11E34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74" name="Rectangle 3070">
              <a:extLst>
                <a:ext uri="{FF2B5EF4-FFF2-40B4-BE49-F238E27FC236}">
                  <a16:creationId xmlns:a16="http://schemas.microsoft.com/office/drawing/2014/main" id="{0B438A06-D59D-470F-8346-38FFFB788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75" name="Rectangle 3071">
              <a:extLst>
                <a:ext uri="{FF2B5EF4-FFF2-40B4-BE49-F238E27FC236}">
                  <a16:creationId xmlns:a16="http://schemas.microsoft.com/office/drawing/2014/main" id="{911EE361-130A-416D-B465-810DC3CB4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76" name="Rectangle 3072">
              <a:extLst>
                <a:ext uri="{FF2B5EF4-FFF2-40B4-BE49-F238E27FC236}">
                  <a16:creationId xmlns:a16="http://schemas.microsoft.com/office/drawing/2014/main" id="{B23B2F99-3430-41D9-8710-613FA1B38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77" name="Rectangle 3073">
              <a:extLst>
                <a:ext uri="{FF2B5EF4-FFF2-40B4-BE49-F238E27FC236}">
                  <a16:creationId xmlns:a16="http://schemas.microsoft.com/office/drawing/2014/main" id="{8F0D900F-B4FC-4878-8279-43DD946A4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78" name="Rectangle 3074">
              <a:extLst>
                <a:ext uri="{FF2B5EF4-FFF2-40B4-BE49-F238E27FC236}">
                  <a16:creationId xmlns:a16="http://schemas.microsoft.com/office/drawing/2014/main" id="{D657051E-68A7-48EB-996B-F4B816488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79" name="Rectangle 3075">
              <a:extLst>
                <a:ext uri="{FF2B5EF4-FFF2-40B4-BE49-F238E27FC236}">
                  <a16:creationId xmlns:a16="http://schemas.microsoft.com/office/drawing/2014/main" id="{644861BD-6ECB-4A5B-9DDC-4FFC51274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80" name="Rectangle 3076">
              <a:extLst>
                <a:ext uri="{FF2B5EF4-FFF2-40B4-BE49-F238E27FC236}">
                  <a16:creationId xmlns:a16="http://schemas.microsoft.com/office/drawing/2014/main" id="{44DC323E-F72D-4B90-9EDF-CDFB4DCE9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81" name="Rectangle 3077">
              <a:extLst>
                <a:ext uri="{FF2B5EF4-FFF2-40B4-BE49-F238E27FC236}">
                  <a16:creationId xmlns:a16="http://schemas.microsoft.com/office/drawing/2014/main" id="{25D3D3DD-638D-4371-B4DE-24B587992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82" name="Rectangle 3078">
              <a:extLst>
                <a:ext uri="{FF2B5EF4-FFF2-40B4-BE49-F238E27FC236}">
                  <a16:creationId xmlns:a16="http://schemas.microsoft.com/office/drawing/2014/main" id="{1FFAD68D-B6A2-4142-BCEC-8975DB8CB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83" name="Rectangle 3079">
              <a:extLst>
                <a:ext uri="{FF2B5EF4-FFF2-40B4-BE49-F238E27FC236}">
                  <a16:creationId xmlns:a16="http://schemas.microsoft.com/office/drawing/2014/main" id="{BE07389B-7006-4C0A-B72B-7B93CAF04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84" name="Rectangle 3080">
              <a:extLst>
                <a:ext uri="{FF2B5EF4-FFF2-40B4-BE49-F238E27FC236}">
                  <a16:creationId xmlns:a16="http://schemas.microsoft.com/office/drawing/2014/main" id="{C9C1ADD6-CDFA-4F77-AD9C-C4D54E584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85" name="Rectangle 3081">
              <a:extLst>
                <a:ext uri="{FF2B5EF4-FFF2-40B4-BE49-F238E27FC236}">
                  <a16:creationId xmlns:a16="http://schemas.microsoft.com/office/drawing/2014/main" id="{DB44A2DE-8C85-4934-A0E4-CB366F2FD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86" name="Rectangle 3082">
              <a:extLst>
                <a:ext uri="{FF2B5EF4-FFF2-40B4-BE49-F238E27FC236}">
                  <a16:creationId xmlns:a16="http://schemas.microsoft.com/office/drawing/2014/main" id="{5E3D35B4-AA87-4027-8ECC-5CF86BAF2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87" name="Rectangle 3083">
              <a:extLst>
                <a:ext uri="{FF2B5EF4-FFF2-40B4-BE49-F238E27FC236}">
                  <a16:creationId xmlns:a16="http://schemas.microsoft.com/office/drawing/2014/main" id="{AF967AB3-D4B4-4F35-90FD-B6EB15008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88" name="Rectangle 3084">
              <a:extLst>
                <a:ext uri="{FF2B5EF4-FFF2-40B4-BE49-F238E27FC236}">
                  <a16:creationId xmlns:a16="http://schemas.microsoft.com/office/drawing/2014/main" id="{752A503E-F538-41DB-B758-FA01BCE32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89" name="Rectangle 3085">
              <a:extLst>
                <a:ext uri="{FF2B5EF4-FFF2-40B4-BE49-F238E27FC236}">
                  <a16:creationId xmlns:a16="http://schemas.microsoft.com/office/drawing/2014/main" id="{24C0C990-7C12-4AFC-900E-DBBFC73A9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90" name="Rectangle 3086">
              <a:extLst>
                <a:ext uri="{FF2B5EF4-FFF2-40B4-BE49-F238E27FC236}">
                  <a16:creationId xmlns:a16="http://schemas.microsoft.com/office/drawing/2014/main" id="{E9765D42-BB47-4068-9B1C-6F9E3BB5F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91" name="Rectangle 3087">
              <a:extLst>
                <a:ext uri="{FF2B5EF4-FFF2-40B4-BE49-F238E27FC236}">
                  <a16:creationId xmlns:a16="http://schemas.microsoft.com/office/drawing/2014/main" id="{DD50CCC5-9C25-4282-B23A-B88B1B0E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92" name="Rectangle 3088">
              <a:extLst>
                <a:ext uri="{FF2B5EF4-FFF2-40B4-BE49-F238E27FC236}">
                  <a16:creationId xmlns:a16="http://schemas.microsoft.com/office/drawing/2014/main" id="{8C710013-3560-43C7-A499-EBA1BB24F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93" name="Rectangle 3089">
              <a:extLst>
                <a:ext uri="{FF2B5EF4-FFF2-40B4-BE49-F238E27FC236}">
                  <a16:creationId xmlns:a16="http://schemas.microsoft.com/office/drawing/2014/main" id="{02C73BAF-4349-4920-996C-BD8A2A6F4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94" name="Rectangle 3090">
              <a:extLst>
                <a:ext uri="{FF2B5EF4-FFF2-40B4-BE49-F238E27FC236}">
                  <a16:creationId xmlns:a16="http://schemas.microsoft.com/office/drawing/2014/main" id="{A5FAF472-FC54-4454-A66C-A81B4413D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95" name="Rectangle 3091">
              <a:extLst>
                <a:ext uri="{FF2B5EF4-FFF2-40B4-BE49-F238E27FC236}">
                  <a16:creationId xmlns:a16="http://schemas.microsoft.com/office/drawing/2014/main" id="{234C2F19-DAFB-4129-9E9D-F22C7AD81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96" name="Rectangle 3092">
              <a:extLst>
                <a:ext uri="{FF2B5EF4-FFF2-40B4-BE49-F238E27FC236}">
                  <a16:creationId xmlns:a16="http://schemas.microsoft.com/office/drawing/2014/main" id="{D52229C5-1DA2-4EBB-AC96-050822B66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97" name="Rectangle 3093">
              <a:extLst>
                <a:ext uri="{FF2B5EF4-FFF2-40B4-BE49-F238E27FC236}">
                  <a16:creationId xmlns:a16="http://schemas.microsoft.com/office/drawing/2014/main" id="{6652FF20-1605-4091-A2B3-CCA460D0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98" name="Rectangle 3094">
              <a:extLst>
                <a:ext uri="{FF2B5EF4-FFF2-40B4-BE49-F238E27FC236}">
                  <a16:creationId xmlns:a16="http://schemas.microsoft.com/office/drawing/2014/main" id="{59DD9F45-32DC-417E-A540-476356F0F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99" name="Rectangle 3095">
              <a:extLst>
                <a:ext uri="{FF2B5EF4-FFF2-40B4-BE49-F238E27FC236}">
                  <a16:creationId xmlns:a16="http://schemas.microsoft.com/office/drawing/2014/main" id="{92A7932D-E348-4679-B709-16F3FBC75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00" name="Rectangle 3096">
              <a:extLst>
                <a:ext uri="{FF2B5EF4-FFF2-40B4-BE49-F238E27FC236}">
                  <a16:creationId xmlns:a16="http://schemas.microsoft.com/office/drawing/2014/main" id="{1FBF19F7-9AC6-4B1E-B1CD-368D855D9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01" name="Rectangle 3097">
              <a:extLst>
                <a:ext uri="{FF2B5EF4-FFF2-40B4-BE49-F238E27FC236}">
                  <a16:creationId xmlns:a16="http://schemas.microsoft.com/office/drawing/2014/main" id="{063BB82F-4B9E-4398-AB73-DA211E5D2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02" name="Rectangle 3098">
              <a:extLst>
                <a:ext uri="{FF2B5EF4-FFF2-40B4-BE49-F238E27FC236}">
                  <a16:creationId xmlns:a16="http://schemas.microsoft.com/office/drawing/2014/main" id="{57B01BB9-B5F4-4C46-B27F-38EEADA69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03" name="Rectangle 3099">
              <a:extLst>
                <a:ext uri="{FF2B5EF4-FFF2-40B4-BE49-F238E27FC236}">
                  <a16:creationId xmlns:a16="http://schemas.microsoft.com/office/drawing/2014/main" id="{BE86BBE0-1D53-430C-9E2E-A35C357CB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04" name="Rectangle 3100">
              <a:extLst>
                <a:ext uri="{FF2B5EF4-FFF2-40B4-BE49-F238E27FC236}">
                  <a16:creationId xmlns:a16="http://schemas.microsoft.com/office/drawing/2014/main" id="{FA793D0E-55B1-406B-B4EC-DFCB82E06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05" name="Rectangle 3101">
              <a:extLst>
                <a:ext uri="{FF2B5EF4-FFF2-40B4-BE49-F238E27FC236}">
                  <a16:creationId xmlns:a16="http://schemas.microsoft.com/office/drawing/2014/main" id="{4B0D4B8F-E029-468E-A96E-3C3A91CF4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06" name="Rectangle 3102">
              <a:extLst>
                <a:ext uri="{FF2B5EF4-FFF2-40B4-BE49-F238E27FC236}">
                  <a16:creationId xmlns:a16="http://schemas.microsoft.com/office/drawing/2014/main" id="{1F16B25E-EAC4-4D6E-AFAD-336EB2BD9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07" name="Rectangle 3103">
              <a:extLst>
                <a:ext uri="{FF2B5EF4-FFF2-40B4-BE49-F238E27FC236}">
                  <a16:creationId xmlns:a16="http://schemas.microsoft.com/office/drawing/2014/main" id="{08172AAB-84A5-4CB4-AD6C-2B56511E3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08" name="Rectangle 3104">
              <a:extLst>
                <a:ext uri="{FF2B5EF4-FFF2-40B4-BE49-F238E27FC236}">
                  <a16:creationId xmlns:a16="http://schemas.microsoft.com/office/drawing/2014/main" id="{54DF1271-B3DF-4850-A29A-B6ABE9FDC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09" name="Rectangle 3105">
              <a:extLst>
                <a:ext uri="{FF2B5EF4-FFF2-40B4-BE49-F238E27FC236}">
                  <a16:creationId xmlns:a16="http://schemas.microsoft.com/office/drawing/2014/main" id="{EAED5CD1-18B2-4CDD-BB57-6D5A0E413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10" name="Rectangle 3106">
              <a:extLst>
                <a:ext uri="{FF2B5EF4-FFF2-40B4-BE49-F238E27FC236}">
                  <a16:creationId xmlns:a16="http://schemas.microsoft.com/office/drawing/2014/main" id="{A40DEA54-6CFC-4B4A-92FB-C88A70611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11" name="Rectangle 3107">
              <a:extLst>
                <a:ext uri="{FF2B5EF4-FFF2-40B4-BE49-F238E27FC236}">
                  <a16:creationId xmlns:a16="http://schemas.microsoft.com/office/drawing/2014/main" id="{404A7032-9F27-4F60-8BBE-77D85EFC9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12" name="Rectangle 3108">
              <a:extLst>
                <a:ext uri="{FF2B5EF4-FFF2-40B4-BE49-F238E27FC236}">
                  <a16:creationId xmlns:a16="http://schemas.microsoft.com/office/drawing/2014/main" id="{57A79F0C-B469-426C-B635-9B7300C17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13" name="Rectangle 3109">
              <a:extLst>
                <a:ext uri="{FF2B5EF4-FFF2-40B4-BE49-F238E27FC236}">
                  <a16:creationId xmlns:a16="http://schemas.microsoft.com/office/drawing/2014/main" id="{73A04F86-DDD3-408A-8D75-2040AAF39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14" name="Rectangle 3110">
              <a:extLst>
                <a:ext uri="{FF2B5EF4-FFF2-40B4-BE49-F238E27FC236}">
                  <a16:creationId xmlns:a16="http://schemas.microsoft.com/office/drawing/2014/main" id="{64A23706-6744-46B8-B0DB-BAE7AEA6F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15" name="Rectangle 3111">
              <a:extLst>
                <a:ext uri="{FF2B5EF4-FFF2-40B4-BE49-F238E27FC236}">
                  <a16:creationId xmlns:a16="http://schemas.microsoft.com/office/drawing/2014/main" id="{F898C6CC-D5C3-4D62-BDEB-7821E282F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16" name="Rectangle 3112">
              <a:extLst>
                <a:ext uri="{FF2B5EF4-FFF2-40B4-BE49-F238E27FC236}">
                  <a16:creationId xmlns:a16="http://schemas.microsoft.com/office/drawing/2014/main" id="{22346EEC-0375-4F57-A8FF-6AA1EF709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17" name="Rectangle 3113">
              <a:extLst>
                <a:ext uri="{FF2B5EF4-FFF2-40B4-BE49-F238E27FC236}">
                  <a16:creationId xmlns:a16="http://schemas.microsoft.com/office/drawing/2014/main" id="{066D3E43-58A0-461C-BC1F-5187573A9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18" name="Rectangle 3114">
              <a:extLst>
                <a:ext uri="{FF2B5EF4-FFF2-40B4-BE49-F238E27FC236}">
                  <a16:creationId xmlns:a16="http://schemas.microsoft.com/office/drawing/2014/main" id="{FCBE6561-B6FD-4024-A501-057E597C5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19" name="Rectangle 3115">
              <a:extLst>
                <a:ext uri="{FF2B5EF4-FFF2-40B4-BE49-F238E27FC236}">
                  <a16:creationId xmlns:a16="http://schemas.microsoft.com/office/drawing/2014/main" id="{87EA704C-3267-42AF-9628-35D7AE43E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20" name="Rectangle 3116">
              <a:extLst>
                <a:ext uri="{FF2B5EF4-FFF2-40B4-BE49-F238E27FC236}">
                  <a16:creationId xmlns:a16="http://schemas.microsoft.com/office/drawing/2014/main" id="{11731C45-35C4-4A4F-8A46-9AE952091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21" name="Rectangle 3117">
              <a:extLst>
                <a:ext uri="{FF2B5EF4-FFF2-40B4-BE49-F238E27FC236}">
                  <a16:creationId xmlns:a16="http://schemas.microsoft.com/office/drawing/2014/main" id="{A1F3B0DA-719A-4D91-B6AB-3EC242947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22" name="Rectangle 3118">
              <a:extLst>
                <a:ext uri="{FF2B5EF4-FFF2-40B4-BE49-F238E27FC236}">
                  <a16:creationId xmlns:a16="http://schemas.microsoft.com/office/drawing/2014/main" id="{7C34974D-BFA2-40E3-8FD2-C77A4A5E0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23" name="Rectangle 3119">
              <a:extLst>
                <a:ext uri="{FF2B5EF4-FFF2-40B4-BE49-F238E27FC236}">
                  <a16:creationId xmlns:a16="http://schemas.microsoft.com/office/drawing/2014/main" id="{DEF029B7-AE2D-46A1-8945-29489CE70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24" name="Rectangle 3120">
              <a:extLst>
                <a:ext uri="{FF2B5EF4-FFF2-40B4-BE49-F238E27FC236}">
                  <a16:creationId xmlns:a16="http://schemas.microsoft.com/office/drawing/2014/main" id="{52D014DA-6752-4CDA-835F-5E368FF85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25" name="Rectangle 3121">
              <a:extLst>
                <a:ext uri="{FF2B5EF4-FFF2-40B4-BE49-F238E27FC236}">
                  <a16:creationId xmlns:a16="http://schemas.microsoft.com/office/drawing/2014/main" id="{04213104-DCD3-4DD6-AF7B-13A4EF855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26" name="Rectangle 3122">
              <a:extLst>
                <a:ext uri="{FF2B5EF4-FFF2-40B4-BE49-F238E27FC236}">
                  <a16:creationId xmlns:a16="http://schemas.microsoft.com/office/drawing/2014/main" id="{28DB2982-94C9-48B7-B91D-B94A53958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27" name="Rectangle 3123">
              <a:extLst>
                <a:ext uri="{FF2B5EF4-FFF2-40B4-BE49-F238E27FC236}">
                  <a16:creationId xmlns:a16="http://schemas.microsoft.com/office/drawing/2014/main" id="{1066D944-0E15-43D4-A634-9D54A20D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28" name="Rectangle 3124">
              <a:extLst>
                <a:ext uri="{FF2B5EF4-FFF2-40B4-BE49-F238E27FC236}">
                  <a16:creationId xmlns:a16="http://schemas.microsoft.com/office/drawing/2014/main" id="{A1AC4040-C3BA-487E-9E21-30424FFE2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29" name="Rectangle 3125">
              <a:extLst>
                <a:ext uri="{FF2B5EF4-FFF2-40B4-BE49-F238E27FC236}">
                  <a16:creationId xmlns:a16="http://schemas.microsoft.com/office/drawing/2014/main" id="{DDD5988C-AA09-48DC-BB07-629F23231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30" name="Rectangle 3126">
              <a:extLst>
                <a:ext uri="{FF2B5EF4-FFF2-40B4-BE49-F238E27FC236}">
                  <a16:creationId xmlns:a16="http://schemas.microsoft.com/office/drawing/2014/main" id="{4659C76B-B048-4997-8A44-C23751DB0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31" name="Rectangle 3127">
              <a:extLst>
                <a:ext uri="{FF2B5EF4-FFF2-40B4-BE49-F238E27FC236}">
                  <a16:creationId xmlns:a16="http://schemas.microsoft.com/office/drawing/2014/main" id="{C5B72888-1208-4B2C-8880-C1E2A7232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32" name="Rectangle 3128">
              <a:extLst>
                <a:ext uri="{FF2B5EF4-FFF2-40B4-BE49-F238E27FC236}">
                  <a16:creationId xmlns:a16="http://schemas.microsoft.com/office/drawing/2014/main" id="{6FEDD369-F711-430C-B683-AA9A17F68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33" name="Rectangle 3129">
              <a:extLst>
                <a:ext uri="{FF2B5EF4-FFF2-40B4-BE49-F238E27FC236}">
                  <a16:creationId xmlns:a16="http://schemas.microsoft.com/office/drawing/2014/main" id="{F383DC5E-D3C5-440B-8AC9-DAE3065FA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34" name="Rectangle 3130">
              <a:extLst>
                <a:ext uri="{FF2B5EF4-FFF2-40B4-BE49-F238E27FC236}">
                  <a16:creationId xmlns:a16="http://schemas.microsoft.com/office/drawing/2014/main" id="{F263D8FE-959D-4B50-8628-2E118F0CA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35" name="Rectangle 3131">
              <a:extLst>
                <a:ext uri="{FF2B5EF4-FFF2-40B4-BE49-F238E27FC236}">
                  <a16:creationId xmlns:a16="http://schemas.microsoft.com/office/drawing/2014/main" id="{4D53B054-A140-479A-B6F1-BD8EC61F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36" name="Rectangle 3132">
              <a:extLst>
                <a:ext uri="{FF2B5EF4-FFF2-40B4-BE49-F238E27FC236}">
                  <a16:creationId xmlns:a16="http://schemas.microsoft.com/office/drawing/2014/main" id="{FBE1F531-3B8D-4A14-8FD3-7D78DD2B0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37" name="Rectangle 3133">
              <a:extLst>
                <a:ext uri="{FF2B5EF4-FFF2-40B4-BE49-F238E27FC236}">
                  <a16:creationId xmlns:a16="http://schemas.microsoft.com/office/drawing/2014/main" id="{8BDDFB69-2588-433D-8E4E-A2FC123CE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38" name="Rectangle 3134">
              <a:extLst>
                <a:ext uri="{FF2B5EF4-FFF2-40B4-BE49-F238E27FC236}">
                  <a16:creationId xmlns:a16="http://schemas.microsoft.com/office/drawing/2014/main" id="{F39C277A-AD26-4A93-9C3B-31948CD6F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39" name="Rectangle 3135">
              <a:extLst>
                <a:ext uri="{FF2B5EF4-FFF2-40B4-BE49-F238E27FC236}">
                  <a16:creationId xmlns:a16="http://schemas.microsoft.com/office/drawing/2014/main" id="{33F5893C-4992-4848-84AC-1C2ACBAC4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40" name="Rectangle 3136">
              <a:extLst>
                <a:ext uri="{FF2B5EF4-FFF2-40B4-BE49-F238E27FC236}">
                  <a16:creationId xmlns:a16="http://schemas.microsoft.com/office/drawing/2014/main" id="{85E794EB-D696-430A-A84A-0CF93A635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41" name="Rectangle 3137">
              <a:extLst>
                <a:ext uri="{FF2B5EF4-FFF2-40B4-BE49-F238E27FC236}">
                  <a16:creationId xmlns:a16="http://schemas.microsoft.com/office/drawing/2014/main" id="{AFC5D689-1644-4F4B-B8AB-89796F25D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42" name="Rectangle 3138">
              <a:extLst>
                <a:ext uri="{FF2B5EF4-FFF2-40B4-BE49-F238E27FC236}">
                  <a16:creationId xmlns:a16="http://schemas.microsoft.com/office/drawing/2014/main" id="{41879F7E-255B-4AB2-84C6-EDAEB6FBD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43" name="Rectangle 3139">
              <a:extLst>
                <a:ext uri="{FF2B5EF4-FFF2-40B4-BE49-F238E27FC236}">
                  <a16:creationId xmlns:a16="http://schemas.microsoft.com/office/drawing/2014/main" id="{481D58E6-C39D-483F-90E5-953FF52E3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44" name="Rectangle 3140">
              <a:extLst>
                <a:ext uri="{FF2B5EF4-FFF2-40B4-BE49-F238E27FC236}">
                  <a16:creationId xmlns:a16="http://schemas.microsoft.com/office/drawing/2014/main" id="{75D010F0-C130-454E-8380-F0C8FD53F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45" name="Rectangle 3141">
              <a:extLst>
                <a:ext uri="{FF2B5EF4-FFF2-40B4-BE49-F238E27FC236}">
                  <a16:creationId xmlns:a16="http://schemas.microsoft.com/office/drawing/2014/main" id="{7266C3F3-D9A8-449A-BFC4-8BBDEC45D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46" name="Rectangle 3142">
              <a:extLst>
                <a:ext uri="{FF2B5EF4-FFF2-40B4-BE49-F238E27FC236}">
                  <a16:creationId xmlns:a16="http://schemas.microsoft.com/office/drawing/2014/main" id="{5F93F75B-C9AA-430F-8A63-59F2C06C0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47" name="Rectangle 3143">
              <a:extLst>
                <a:ext uri="{FF2B5EF4-FFF2-40B4-BE49-F238E27FC236}">
                  <a16:creationId xmlns:a16="http://schemas.microsoft.com/office/drawing/2014/main" id="{D8170FD2-3453-4875-B6DC-98B85C409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48" name="Rectangle 3144">
              <a:extLst>
                <a:ext uri="{FF2B5EF4-FFF2-40B4-BE49-F238E27FC236}">
                  <a16:creationId xmlns:a16="http://schemas.microsoft.com/office/drawing/2014/main" id="{F1791FAB-80DB-4428-9C5C-1137CDE4D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49" name="Rectangle 3145">
              <a:extLst>
                <a:ext uri="{FF2B5EF4-FFF2-40B4-BE49-F238E27FC236}">
                  <a16:creationId xmlns:a16="http://schemas.microsoft.com/office/drawing/2014/main" id="{3AE8864E-9350-4C96-8476-380B24F94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50" name="Rectangle 3146">
              <a:extLst>
                <a:ext uri="{FF2B5EF4-FFF2-40B4-BE49-F238E27FC236}">
                  <a16:creationId xmlns:a16="http://schemas.microsoft.com/office/drawing/2014/main" id="{4C8C09FB-48B4-4953-BE0E-AF1839AD8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51" name="Rectangle 3147">
              <a:extLst>
                <a:ext uri="{FF2B5EF4-FFF2-40B4-BE49-F238E27FC236}">
                  <a16:creationId xmlns:a16="http://schemas.microsoft.com/office/drawing/2014/main" id="{0472D45C-3CD9-4D50-93FF-CE4DCCCED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52" name="Rectangle 3148">
              <a:extLst>
                <a:ext uri="{FF2B5EF4-FFF2-40B4-BE49-F238E27FC236}">
                  <a16:creationId xmlns:a16="http://schemas.microsoft.com/office/drawing/2014/main" id="{96AA92F5-2DA6-4A1B-A341-BDBF96341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53" name="Rectangle 3149">
              <a:extLst>
                <a:ext uri="{FF2B5EF4-FFF2-40B4-BE49-F238E27FC236}">
                  <a16:creationId xmlns:a16="http://schemas.microsoft.com/office/drawing/2014/main" id="{10283BBA-E382-4C66-B03F-E98E4A0B6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54" name="Rectangle 3150">
              <a:extLst>
                <a:ext uri="{FF2B5EF4-FFF2-40B4-BE49-F238E27FC236}">
                  <a16:creationId xmlns:a16="http://schemas.microsoft.com/office/drawing/2014/main" id="{2DEC7BBF-231A-474F-8F37-4EEAD6E54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55" name="Rectangle 3151">
              <a:extLst>
                <a:ext uri="{FF2B5EF4-FFF2-40B4-BE49-F238E27FC236}">
                  <a16:creationId xmlns:a16="http://schemas.microsoft.com/office/drawing/2014/main" id="{25318F2C-A710-4D61-99DA-1E89116AC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56" name="Rectangle 3152">
              <a:extLst>
                <a:ext uri="{FF2B5EF4-FFF2-40B4-BE49-F238E27FC236}">
                  <a16:creationId xmlns:a16="http://schemas.microsoft.com/office/drawing/2014/main" id="{A24F5050-37A5-4B2A-A658-2082FCBE1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57" name="Rectangle 3153">
              <a:extLst>
                <a:ext uri="{FF2B5EF4-FFF2-40B4-BE49-F238E27FC236}">
                  <a16:creationId xmlns:a16="http://schemas.microsoft.com/office/drawing/2014/main" id="{B9B3DA9C-1774-41A3-80F4-80391A889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58" name="Rectangle 3154">
              <a:extLst>
                <a:ext uri="{FF2B5EF4-FFF2-40B4-BE49-F238E27FC236}">
                  <a16:creationId xmlns:a16="http://schemas.microsoft.com/office/drawing/2014/main" id="{DFEBD5E4-4F47-4A0B-BEB8-520AD1AD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59" name="Rectangle 3155">
              <a:extLst>
                <a:ext uri="{FF2B5EF4-FFF2-40B4-BE49-F238E27FC236}">
                  <a16:creationId xmlns:a16="http://schemas.microsoft.com/office/drawing/2014/main" id="{BA74C85B-DEE7-47DD-B779-F1AF0ED44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60" name="Rectangle 3156">
              <a:extLst>
                <a:ext uri="{FF2B5EF4-FFF2-40B4-BE49-F238E27FC236}">
                  <a16:creationId xmlns:a16="http://schemas.microsoft.com/office/drawing/2014/main" id="{137111DC-CD9F-43B1-9C8D-DDE04F9FD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61" name="Rectangle 3157">
              <a:extLst>
                <a:ext uri="{FF2B5EF4-FFF2-40B4-BE49-F238E27FC236}">
                  <a16:creationId xmlns:a16="http://schemas.microsoft.com/office/drawing/2014/main" id="{584011C3-D6DD-430D-81A7-F7C26B4B8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62" name="Rectangle 3158">
              <a:extLst>
                <a:ext uri="{FF2B5EF4-FFF2-40B4-BE49-F238E27FC236}">
                  <a16:creationId xmlns:a16="http://schemas.microsoft.com/office/drawing/2014/main" id="{9F14FDDF-7BD0-48E8-A183-7886CC531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63" name="Rectangle 3159">
              <a:extLst>
                <a:ext uri="{FF2B5EF4-FFF2-40B4-BE49-F238E27FC236}">
                  <a16:creationId xmlns:a16="http://schemas.microsoft.com/office/drawing/2014/main" id="{B0DCBFE6-D023-4043-A6F2-7B9B09DE4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64" name="Rectangle 3160">
              <a:extLst>
                <a:ext uri="{FF2B5EF4-FFF2-40B4-BE49-F238E27FC236}">
                  <a16:creationId xmlns:a16="http://schemas.microsoft.com/office/drawing/2014/main" id="{2D85B001-F5DE-4576-A723-CC51521E5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65" name="Rectangle 3161">
              <a:extLst>
                <a:ext uri="{FF2B5EF4-FFF2-40B4-BE49-F238E27FC236}">
                  <a16:creationId xmlns:a16="http://schemas.microsoft.com/office/drawing/2014/main" id="{AC9D797C-86FD-4424-8866-8C2403D4A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66" name="Rectangle 3162">
              <a:extLst>
                <a:ext uri="{FF2B5EF4-FFF2-40B4-BE49-F238E27FC236}">
                  <a16:creationId xmlns:a16="http://schemas.microsoft.com/office/drawing/2014/main" id="{546F0850-0F4A-4A24-8B74-74C66D79F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67" name="Rectangle 3163">
              <a:extLst>
                <a:ext uri="{FF2B5EF4-FFF2-40B4-BE49-F238E27FC236}">
                  <a16:creationId xmlns:a16="http://schemas.microsoft.com/office/drawing/2014/main" id="{E40F9C77-1438-48E6-AC7B-F2133CF06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68" name="Rectangle 3164">
              <a:extLst>
                <a:ext uri="{FF2B5EF4-FFF2-40B4-BE49-F238E27FC236}">
                  <a16:creationId xmlns:a16="http://schemas.microsoft.com/office/drawing/2014/main" id="{828FE0F5-6DB4-4786-B35D-1A3C29C20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69" name="Rectangle 3165">
              <a:extLst>
                <a:ext uri="{FF2B5EF4-FFF2-40B4-BE49-F238E27FC236}">
                  <a16:creationId xmlns:a16="http://schemas.microsoft.com/office/drawing/2014/main" id="{C964AFB4-42FE-4B00-A539-64D1FBBD1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70" name="Rectangle 3166">
              <a:extLst>
                <a:ext uri="{FF2B5EF4-FFF2-40B4-BE49-F238E27FC236}">
                  <a16:creationId xmlns:a16="http://schemas.microsoft.com/office/drawing/2014/main" id="{61C605C2-725F-4B31-B53E-3710B954D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71" name="Rectangle 3167">
              <a:extLst>
                <a:ext uri="{FF2B5EF4-FFF2-40B4-BE49-F238E27FC236}">
                  <a16:creationId xmlns:a16="http://schemas.microsoft.com/office/drawing/2014/main" id="{54FA63C5-5CB6-4409-A9D3-0D641741D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72" name="Rectangle 3168">
              <a:extLst>
                <a:ext uri="{FF2B5EF4-FFF2-40B4-BE49-F238E27FC236}">
                  <a16:creationId xmlns:a16="http://schemas.microsoft.com/office/drawing/2014/main" id="{9C2EEABC-5F48-4AF6-B201-4095EBC10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73" name="Rectangle 3169">
              <a:extLst>
                <a:ext uri="{FF2B5EF4-FFF2-40B4-BE49-F238E27FC236}">
                  <a16:creationId xmlns:a16="http://schemas.microsoft.com/office/drawing/2014/main" id="{84286073-6EF6-4F41-9F0A-CF0D25BE9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74" name="Rectangle 3170">
              <a:extLst>
                <a:ext uri="{FF2B5EF4-FFF2-40B4-BE49-F238E27FC236}">
                  <a16:creationId xmlns:a16="http://schemas.microsoft.com/office/drawing/2014/main" id="{05748B4E-E44E-4E96-806C-36FDCC220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75" name="Rectangle 3171">
              <a:extLst>
                <a:ext uri="{FF2B5EF4-FFF2-40B4-BE49-F238E27FC236}">
                  <a16:creationId xmlns:a16="http://schemas.microsoft.com/office/drawing/2014/main" id="{64751759-C8AE-4819-B2D1-337E48240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76" name="Rectangle 3172">
              <a:extLst>
                <a:ext uri="{FF2B5EF4-FFF2-40B4-BE49-F238E27FC236}">
                  <a16:creationId xmlns:a16="http://schemas.microsoft.com/office/drawing/2014/main" id="{84880F2F-39BD-4521-8077-0312A8ACF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77" name="Rectangle 3173">
              <a:extLst>
                <a:ext uri="{FF2B5EF4-FFF2-40B4-BE49-F238E27FC236}">
                  <a16:creationId xmlns:a16="http://schemas.microsoft.com/office/drawing/2014/main" id="{6846F073-85C5-4EC9-8FCE-9BBD032C0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78" name="Rectangle 3174">
              <a:extLst>
                <a:ext uri="{FF2B5EF4-FFF2-40B4-BE49-F238E27FC236}">
                  <a16:creationId xmlns:a16="http://schemas.microsoft.com/office/drawing/2014/main" id="{50DE554F-025A-4DD6-9CCB-19FD5E3E4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79" name="Rectangle 3175">
              <a:extLst>
                <a:ext uri="{FF2B5EF4-FFF2-40B4-BE49-F238E27FC236}">
                  <a16:creationId xmlns:a16="http://schemas.microsoft.com/office/drawing/2014/main" id="{DA7008F2-E070-4782-8BCF-078F38C15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80" name="Rectangle 3176">
              <a:extLst>
                <a:ext uri="{FF2B5EF4-FFF2-40B4-BE49-F238E27FC236}">
                  <a16:creationId xmlns:a16="http://schemas.microsoft.com/office/drawing/2014/main" id="{57CCD3FA-36CC-4589-B4EC-2A5A5721D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81" name="Rectangle 3177">
              <a:extLst>
                <a:ext uri="{FF2B5EF4-FFF2-40B4-BE49-F238E27FC236}">
                  <a16:creationId xmlns:a16="http://schemas.microsoft.com/office/drawing/2014/main" id="{2BB05948-EB37-44B1-BAB8-9C1A47DD7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82" name="Rectangle 3178">
              <a:extLst>
                <a:ext uri="{FF2B5EF4-FFF2-40B4-BE49-F238E27FC236}">
                  <a16:creationId xmlns:a16="http://schemas.microsoft.com/office/drawing/2014/main" id="{C7725E0D-F7B2-408C-A026-5315E4B19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83" name="Rectangle 3179">
              <a:extLst>
                <a:ext uri="{FF2B5EF4-FFF2-40B4-BE49-F238E27FC236}">
                  <a16:creationId xmlns:a16="http://schemas.microsoft.com/office/drawing/2014/main" id="{4E47452A-1AFE-4967-8952-C74171064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84" name="Rectangle 3180">
              <a:extLst>
                <a:ext uri="{FF2B5EF4-FFF2-40B4-BE49-F238E27FC236}">
                  <a16:creationId xmlns:a16="http://schemas.microsoft.com/office/drawing/2014/main" id="{0B9D03C0-DE1B-4BCD-A93A-83C58FC4F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85" name="Rectangle 3181">
              <a:extLst>
                <a:ext uri="{FF2B5EF4-FFF2-40B4-BE49-F238E27FC236}">
                  <a16:creationId xmlns:a16="http://schemas.microsoft.com/office/drawing/2014/main" id="{D6200CD9-C4E4-4568-B8DA-42E7D2DE1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86" name="Rectangle 3182">
              <a:extLst>
                <a:ext uri="{FF2B5EF4-FFF2-40B4-BE49-F238E27FC236}">
                  <a16:creationId xmlns:a16="http://schemas.microsoft.com/office/drawing/2014/main" id="{0F6E71D4-13F9-4B0D-8332-E6C1D5F04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87" name="Rectangle 3183">
              <a:extLst>
                <a:ext uri="{FF2B5EF4-FFF2-40B4-BE49-F238E27FC236}">
                  <a16:creationId xmlns:a16="http://schemas.microsoft.com/office/drawing/2014/main" id="{2DFE6C93-5DE7-463B-BE8A-623038A10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88" name="Rectangle 3184">
              <a:extLst>
                <a:ext uri="{FF2B5EF4-FFF2-40B4-BE49-F238E27FC236}">
                  <a16:creationId xmlns:a16="http://schemas.microsoft.com/office/drawing/2014/main" id="{0B77C1A3-F052-4430-B61A-5D0A8CD5F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89" name="Rectangle 3185">
              <a:extLst>
                <a:ext uri="{FF2B5EF4-FFF2-40B4-BE49-F238E27FC236}">
                  <a16:creationId xmlns:a16="http://schemas.microsoft.com/office/drawing/2014/main" id="{8E32E669-51F0-4C58-8822-560B2B6B2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90" name="Rectangle 3186">
              <a:extLst>
                <a:ext uri="{FF2B5EF4-FFF2-40B4-BE49-F238E27FC236}">
                  <a16:creationId xmlns:a16="http://schemas.microsoft.com/office/drawing/2014/main" id="{4C2AAD19-196C-4969-A11C-F2F504EF5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91" name="Rectangle 3187">
              <a:extLst>
                <a:ext uri="{FF2B5EF4-FFF2-40B4-BE49-F238E27FC236}">
                  <a16:creationId xmlns:a16="http://schemas.microsoft.com/office/drawing/2014/main" id="{EE0F96E1-A06D-48F2-94D9-6F4756B62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92" name="Rectangle 3188">
              <a:extLst>
                <a:ext uri="{FF2B5EF4-FFF2-40B4-BE49-F238E27FC236}">
                  <a16:creationId xmlns:a16="http://schemas.microsoft.com/office/drawing/2014/main" id="{CB2C0E12-B0E6-4758-8665-13895FE78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93" name="Rectangle 3189">
              <a:extLst>
                <a:ext uri="{FF2B5EF4-FFF2-40B4-BE49-F238E27FC236}">
                  <a16:creationId xmlns:a16="http://schemas.microsoft.com/office/drawing/2014/main" id="{7CA796EF-8F98-41DE-9CAD-5F5776244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94" name="Rectangle 3190">
              <a:extLst>
                <a:ext uri="{FF2B5EF4-FFF2-40B4-BE49-F238E27FC236}">
                  <a16:creationId xmlns:a16="http://schemas.microsoft.com/office/drawing/2014/main" id="{C72764A0-942D-4417-B337-0BA0BB441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95" name="Rectangle 3191">
              <a:extLst>
                <a:ext uri="{FF2B5EF4-FFF2-40B4-BE49-F238E27FC236}">
                  <a16:creationId xmlns:a16="http://schemas.microsoft.com/office/drawing/2014/main" id="{CDA1285C-921A-4A04-A034-3B0186DDF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96" name="Rectangle 3192">
              <a:extLst>
                <a:ext uri="{FF2B5EF4-FFF2-40B4-BE49-F238E27FC236}">
                  <a16:creationId xmlns:a16="http://schemas.microsoft.com/office/drawing/2014/main" id="{AE41F569-31FD-40E0-993E-BDDC4FF21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97" name="Rectangle 3193">
              <a:extLst>
                <a:ext uri="{FF2B5EF4-FFF2-40B4-BE49-F238E27FC236}">
                  <a16:creationId xmlns:a16="http://schemas.microsoft.com/office/drawing/2014/main" id="{3EF0BF03-181C-4DEB-85CE-AF3B0BC18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98" name="Rectangle 3194">
              <a:extLst>
                <a:ext uri="{FF2B5EF4-FFF2-40B4-BE49-F238E27FC236}">
                  <a16:creationId xmlns:a16="http://schemas.microsoft.com/office/drawing/2014/main" id="{CC9F8AFD-8E33-4EC6-8FF7-035654BA3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599" name="Rectangle 3195">
              <a:extLst>
                <a:ext uri="{FF2B5EF4-FFF2-40B4-BE49-F238E27FC236}">
                  <a16:creationId xmlns:a16="http://schemas.microsoft.com/office/drawing/2014/main" id="{21F49A80-3CE3-4BFA-BFBE-3D2D7A486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00" name="Rectangle 3196">
              <a:extLst>
                <a:ext uri="{FF2B5EF4-FFF2-40B4-BE49-F238E27FC236}">
                  <a16:creationId xmlns:a16="http://schemas.microsoft.com/office/drawing/2014/main" id="{12FA0702-3157-4365-9961-1649CEBD5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01" name="Rectangle 3197">
              <a:extLst>
                <a:ext uri="{FF2B5EF4-FFF2-40B4-BE49-F238E27FC236}">
                  <a16:creationId xmlns:a16="http://schemas.microsoft.com/office/drawing/2014/main" id="{3CCCB4EA-DCFA-4C98-9678-BBC88A3F0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02" name="Rectangle 3198">
              <a:extLst>
                <a:ext uri="{FF2B5EF4-FFF2-40B4-BE49-F238E27FC236}">
                  <a16:creationId xmlns:a16="http://schemas.microsoft.com/office/drawing/2014/main" id="{D6A0E5D1-99BE-4F00-8C28-36CBBD884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03" name="Rectangle 3199">
              <a:extLst>
                <a:ext uri="{FF2B5EF4-FFF2-40B4-BE49-F238E27FC236}">
                  <a16:creationId xmlns:a16="http://schemas.microsoft.com/office/drawing/2014/main" id="{94083FA2-0588-49E5-B306-2E690A2A0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04" name="Rectangle 3200">
              <a:extLst>
                <a:ext uri="{FF2B5EF4-FFF2-40B4-BE49-F238E27FC236}">
                  <a16:creationId xmlns:a16="http://schemas.microsoft.com/office/drawing/2014/main" id="{16629596-935C-4373-BA61-B5ADAB2BD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05" name="Rectangle 3201">
              <a:extLst>
                <a:ext uri="{FF2B5EF4-FFF2-40B4-BE49-F238E27FC236}">
                  <a16:creationId xmlns:a16="http://schemas.microsoft.com/office/drawing/2014/main" id="{2D50AEA2-F607-4B26-AD45-A3358C08C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06" name="Rectangle 3202">
              <a:extLst>
                <a:ext uri="{FF2B5EF4-FFF2-40B4-BE49-F238E27FC236}">
                  <a16:creationId xmlns:a16="http://schemas.microsoft.com/office/drawing/2014/main" id="{244821E6-7D3B-41EC-86DA-348ED706F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07" name="Rectangle 3203">
              <a:extLst>
                <a:ext uri="{FF2B5EF4-FFF2-40B4-BE49-F238E27FC236}">
                  <a16:creationId xmlns:a16="http://schemas.microsoft.com/office/drawing/2014/main" id="{6E53FA29-CBA4-42A3-93D6-507EB4DC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08" name="Rectangle 3204">
              <a:extLst>
                <a:ext uri="{FF2B5EF4-FFF2-40B4-BE49-F238E27FC236}">
                  <a16:creationId xmlns:a16="http://schemas.microsoft.com/office/drawing/2014/main" id="{7C924381-6F82-488B-962B-FD304D8F6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09" name="Rectangle 3205">
              <a:extLst>
                <a:ext uri="{FF2B5EF4-FFF2-40B4-BE49-F238E27FC236}">
                  <a16:creationId xmlns:a16="http://schemas.microsoft.com/office/drawing/2014/main" id="{2F4DE3AD-E0F5-4519-8C9E-6C295D25D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10" name="Rectangle 3206">
              <a:extLst>
                <a:ext uri="{FF2B5EF4-FFF2-40B4-BE49-F238E27FC236}">
                  <a16:creationId xmlns:a16="http://schemas.microsoft.com/office/drawing/2014/main" id="{C965AF87-500C-4877-B2A3-5E3722F02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11" name="Rectangle 3207">
              <a:extLst>
                <a:ext uri="{FF2B5EF4-FFF2-40B4-BE49-F238E27FC236}">
                  <a16:creationId xmlns:a16="http://schemas.microsoft.com/office/drawing/2014/main" id="{21ADA361-EBFE-4FD8-8822-C88CBCA0D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12" name="Rectangle 3208">
              <a:extLst>
                <a:ext uri="{FF2B5EF4-FFF2-40B4-BE49-F238E27FC236}">
                  <a16:creationId xmlns:a16="http://schemas.microsoft.com/office/drawing/2014/main" id="{7C939C91-3F4D-470F-B364-D5EBC36E1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13" name="Rectangle 3209">
              <a:extLst>
                <a:ext uri="{FF2B5EF4-FFF2-40B4-BE49-F238E27FC236}">
                  <a16:creationId xmlns:a16="http://schemas.microsoft.com/office/drawing/2014/main" id="{3EC0A8DB-A4D6-48A4-BA06-B92F29863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14" name="Rectangle 3210">
              <a:extLst>
                <a:ext uri="{FF2B5EF4-FFF2-40B4-BE49-F238E27FC236}">
                  <a16:creationId xmlns:a16="http://schemas.microsoft.com/office/drawing/2014/main" id="{2E7A2688-7F1F-43F7-9D9F-269546520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15" name="Rectangle 3211">
              <a:extLst>
                <a:ext uri="{FF2B5EF4-FFF2-40B4-BE49-F238E27FC236}">
                  <a16:creationId xmlns:a16="http://schemas.microsoft.com/office/drawing/2014/main" id="{A710124D-8463-4AAB-B0A4-3C2757FF5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16" name="Rectangle 3212">
              <a:extLst>
                <a:ext uri="{FF2B5EF4-FFF2-40B4-BE49-F238E27FC236}">
                  <a16:creationId xmlns:a16="http://schemas.microsoft.com/office/drawing/2014/main" id="{BB9629EB-D1C5-4BBF-AA84-05460185E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17" name="Rectangle 3213">
              <a:extLst>
                <a:ext uri="{FF2B5EF4-FFF2-40B4-BE49-F238E27FC236}">
                  <a16:creationId xmlns:a16="http://schemas.microsoft.com/office/drawing/2014/main" id="{02CB2229-7065-4569-B6DD-33C1576F7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18" name="Rectangle 3214">
              <a:extLst>
                <a:ext uri="{FF2B5EF4-FFF2-40B4-BE49-F238E27FC236}">
                  <a16:creationId xmlns:a16="http://schemas.microsoft.com/office/drawing/2014/main" id="{E2158DD4-F02F-4059-8E19-BE36BC380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19" name="Rectangle 3215">
              <a:extLst>
                <a:ext uri="{FF2B5EF4-FFF2-40B4-BE49-F238E27FC236}">
                  <a16:creationId xmlns:a16="http://schemas.microsoft.com/office/drawing/2014/main" id="{EF77E43F-A9BC-4F4C-AAD6-F94C5F0EC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20" name="Rectangle 3216">
              <a:extLst>
                <a:ext uri="{FF2B5EF4-FFF2-40B4-BE49-F238E27FC236}">
                  <a16:creationId xmlns:a16="http://schemas.microsoft.com/office/drawing/2014/main" id="{D9EB155F-287B-43AE-B90D-69351923F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21" name="Rectangle 3217">
              <a:extLst>
                <a:ext uri="{FF2B5EF4-FFF2-40B4-BE49-F238E27FC236}">
                  <a16:creationId xmlns:a16="http://schemas.microsoft.com/office/drawing/2014/main" id="{A4F26128-CA40-4BE9-82A3-418BFC04F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22" name="Rectangle 3218">
              <a:extLst>
                <a:ext uri="{FF2B5EF4-FFF2-40B4-BE49-F238E27FC236}">
                  <a16:creationId xmlns:a16="http://schemas.microsoft.com/office/drawing/2014/main" id="{CB7C2FF8-0C83-4796-820E-CF4C8200A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623" name="Rectangle 3219">
              <a:extLst>
                <a:ext uri="{FF2B5EF4-FFF2-40B4-BE49-F238E27FC236}">
                  <a16:creationId xmlns:a16="http://schemas.microsoft.com/office/drawing/2014/main" id="{DC242FAD-CA95-42CB-AAB9-50FCC1910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906" name="Group 3421">
            <a:extLst>
              <a:ext uri="{FF2B5EF4-FFF2-40B4-BE49-F238E27FC236}">
                <a16:creationId xmlns:a16="http://schemas.microsoft.com/office/drawing/2014/main" id="{7E21C836-41B3-40A3-B782-FA9B7C19EC8E}"/>
              </a:ext>
            </a:extLst>
          </p:cNvPr>
          <p:cNvGrpSpPr>
            <a:grpSpLocks/>
          </p:cNvGrpSpPr>
          <p:nvPr/>
        </p:nvGrpSpPr>
        <p:grpSpPr bwMode="auto">
          <a:xfrm>
            <a:off x="3682603" y="2430350"/>
            <a:ext cx="50853" cy="201294"/>
            <a:chOff x="1738" y="1147"/>
            <a:chExt cx="24" cy="95"/>
          </a:xfrm>
        </p:grpSpPr>
        <p:sp>
          <p:nvSpPr>
            <p:cNvPr id="6224" name="Rectangle 3221">
              <a:extLst>
                <a:ext uri="{FF2B5EF4-FFF2-40B4-BE49-F238E27FC236}">
                  <a16:creationId xmlns:a16="http://schemas.microsoft.com/office/drawing/2014/main" id="{CD52B6D1-D9FC-401F-A866-93F3D57AD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25" name="Rectangle 3222">
              <a:extLst>
                <a:ext uri="{FF2B5EF4-FFF2-40B4-BE49-F238E27FC236}">
                  <a16:creationId xmlns:a16="http://schemas.microsoft.com/office/drawing/2014/main" id="{EB98F15D-6F64-4480-8B83-C1B8C0FAF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26" name="Rectangle 3223">
              <a:extLst>
                <a:ext uri="{FF2B5EF4-FFF2-40B4-BE49-F238E27FC236}">
                  <a16:creationId xmlns:a16="http://schemas.microsoft.com/office/drawing/2014/main" id="{CF87C96D-40A4-4A70-BD84-CC758FFE2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27" name="Rectangle 3224">
              <a:extLst>
                <a:ext uri="{FF2B5EF4-FFF2-40B4-BE49-F238E27FC236}">
                  <a16:creationId xmlns:a16="http://schemas.microsoft.com/office/drawing/2014/main" id="{DAEB5DA4-6E5A-4FFB-97C3-FC03201AE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28" name="Rectangle 3225">
              <a:extLst>
                <a:ext uri="{FF2B5EF4-FFF2-40B4-BE49-F238E27FC236}">
                  <a16:creationId xmlns:a16="http://schemas.microsoft.com/office/drawing/2014/main" id="{810C2C2F-202B-4C82-93DF-0A2699D40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29" name="Rectangle 3226">
              <a:extLst>
                <a:ext uri="{FF2B5EF4-FFF2-40B4-BE49-F238E27FC236}">
                  <a16:creationId xmlns:a16="http://schemas.microsoft.com/office/drawing/2014/main" id="{C94FC222-C870-446B-B366-B3D0C4158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30" name="Rectangle 3227">
              <a:extLst>
                <a:ext uri="{FF2B5EF4-FFF2-40B4-BE49-F238E27FC236}">
                  <a16:creationId xmlns:a16="http://schemas.microsoft.com/office/drawing/2014/main" id="{5D3A805C-080B-4C42-94F6-D88ECED62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31" name="Rectangle 3228">
              <a:extLst>
                <a:ext uri="{FF2B5EF4-FFF2-40B4-BE49-F238E27FC236}">
                  <a16:creationId xmlns:a16="http://schemas.microsoft.com/office/drawing/2014/main" id="{2F2CB1C4-5A51-4778-BA21-A62AFD4DA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32" name="Rectangle 3229">
              <a:extLst>
                <a:ext uri="{FF2B5EF4-FFF2-40B4-BE49-F238E27FC236}">
                  <a16:creationId xmlns:a16="http://schemas.microsoft.com/office/drawing/2014/main" id="{ED471B9B-A611-49A3-B816-00BAC8986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33" name="Rectangle 3230">
              <a:extLst>
                <a:ext uri="{FF2B5EF4-FFF2-40B4-BE49-F238E27FC236}">
                  <a16:creationId xmlns:a16="http://schemas.microsoft.com/office/drawing/2014/main" id="{3B293372-5F8E-4D99-B0D1-5315FBF8E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34" name="Rectangle 3231">
              <a:extLst>
                <a:ext uri="{FF2B5EF4-FFF2-40B4-BE49-F238E27FC236}">
                  <a16:creationId xmlns:a16="http://schemas.microsoft.com/office/drawing/2014/main" id="{6D4F36B9-7FF9-47F6-ACB6-73C88EBC6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35" name="Rectangle 3232">
              <a:extLst>
                <a:ext uri="{FF2B5EF4-FFF2-40B4-BE49-F238E27FC236}">
                  <a16:creationId xmlns:a16="http://schemas.microsoft.com/office/drawing/2014/main" id="{7BBDC869-B79B-448F-820D-DA3621467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36" name="Rectangle 3233">
              <a:extLst>
                <a:ext uri="{FF2B5EF4-FFF2-40B4-BE49-F238E27FC236}">
                  <a16:creationId xmlns:a16="http://schemas.microsoft.com/office/drawing/2014/main" id="{A024C1F6-67C7-4F02-BF48-FFDE28157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37" name="Rectangle 3234">
              <a:extLst>
                <a:ext uri="{FF2B5EF4-FFF2-40B4-BE49-F238E27FC236}">
                  <a16:creationId xmlns:a16="http://schemas.microsoft.com/office/drawing/2014/main" id="{88A7FF07-26F6-4DC4-A977-DA5AB2F1A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38" name="Rectangle 3235">
              <a:extLst>
                <a:ext uri="{FF2B5EF4-FFF2-40B4-BE49-F238E27FC236}">
                  <a16:creationId xmlns:a16="http://schemas.microsoft.com/office/drawing/2014/main" id="{4923417A-C95B-4162-9E60-022A4DC38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39" name="Rectangle 3236">
              <a:extLst>
                <a:ext uri="{FF2B5EF4-FFF2-40B4-BE49-F238E27FC236}">
                  <a16:creationId xmlns:a16="http://schemas.microsoft.com/office/drawing/2014/main" id="{39C6FBA2-6248-4E1B-BBA7-10BCFFA14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40" name="Rectangle 3237">
              <a:extLst>
                <a:ext uri="{FF2B5EF4-FFF2-40B4-BE49-F238E27FC236}">
                  <a16:creationId xmlns:a16="http://schemas.microsoft.com/office/drawing/2014/main" id="{6A8643B8-DC48-4CC6-9723-57FE2647E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41" name="Rectangle 3238">
              <a:extLst>
                <a:ext uri="{FF2B5EF4-FFF2-40B4-BE49-F238E27FC236}">
                  <a16:creationId xmlns:a16="http://schemas.microsoft.com/office/drawing/2014/main" id="{C2780B7D-C165-49B0-B6D1-F47782C4B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42" name="Rectangle 3239">
              <a:extLst>
                <a:ext uri="{FF2B5EF4-FFF2-40B4-BE49-F238E27FC236}">
                  <a16:creationId xmlns:a16="http://schemas.microsoft.com/office/drawing/2014/main" id="{72BDD398-45F8-4E04-9C40-6585D632E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43" name="Rectangle 3240">
              <a:extLst>
                <a:ext uri="{FF2B5EF4-FFF2-40B4-BE49-F238E27FC236}">
                  <a16:creationId xmlns:a16="http://schemas.microsoft.com/office/drawing/2014/main" id="{E5CF5246-2D37-4A50-AFAD-D407E1206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44" name="Rectangle 3241">
              <a:extLst>
                <a:ext uri="{FF2B5EF4-FFF2-40B4-BE49-F238E27FC236}">
                  <a16:creationId xmlns:a16="http://schemas.microsoft.com/office/drawing/2014/main" id="{7CE4E81E-F83F-4449-8943-70C0C4646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45" name="Rectangle 3242">
              <a:extLst>
                <a:ext uri="{FF2B5EF4-FFF2-40B4-BE49-F238E27FC236}">
                  <a16:creationId xmlns:a16="http://schemas.microsoft.com/office/drawing/2014/main" id="{339BB8EE-2F43-48FF-8B13-AB53FB2BE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46" name="Rectangle 3243">
              <a:extLst>
                <a:ext uri="{FF2B5EF4-FFF2-40B4-BE49-F238E27FC236}">
                  <a16:creationId xmlns:a16="http://schemas.microsoft.com/office/drawing/2014/main" id="{34DA88D6-8CE4-465E-8907-E87F962A3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47" name="Rectangle 3244">
              <a:extLst>
                <a:ext uri="{FF2B5EF4-FFF2-40B4-BE49-F238E27FC236}">
                  <a16:creationId xmlns:a16="http://schemas.microsoft.com/office/drawing/2014/main" id="{2B1DF104-9125-4434-81BA-678E207E4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48" name="Rectangle 3245">
              <a:extLst>
                <a:ext uri="{FF2B5EF4-FFF2-40B4-BE49-F238E27FC236}">
                  <a16:creationId xmlns:a16="http://schemas.microsoft.com/office/drawing/2014/main" id="{C876DC22-D7BF-4214-9643-9C8CE2CF1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49" name="Rectangle 3246">
              <a:extLst>
                <a:ext uri="{FF2B5EF4-FFF2-40B4-BE49-F238E27FC236}">
                  <a16:creationId xmlns:a16="http://schemas.microsoft.com/office/drawing/2014/main" id="{0617C184-E631-43AA-A514-C28B32348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50" name="Rectangle 3247">
              <a:extLst>
                <a:ext uri="{FF2B5EF4-FFF2-40B4-BE49-F238E27FC236}">
                  <a16:creationId xmlns:a16="http://schemas.microsoft.com/office/drawing/2014/main" id="{AE336059-9EF5-4373-A944-B9481654A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51" name="Rectangle 3248">
              <a:extLst>
                <a:ext uri="{FF2B5EF4-FFF2-40B4-BE49-F238E27FC236}">
                  <a16:creationId xmlns:a16="http://schemas.microsoft.com/office/drawing/2014/main" id="{2A1594A3-30DB-4FF4-B17C-3E513EE8F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52" name="Rectangle 3249">
              <a:extLst>
                <a:ext uri="{FF2B5EF4-FFF2-40B4-BE49-F238E27FC236}">
                  <a16:creationId xmlns:a16="http://schemas.microsoft.com/office/drawing/2014/main" id="{AC627ADD-D29A-40CC-8093-07E6AE196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53" name="Rectangle 3250">
              <a:extLst>
                <a:ext uri="{FF2B5EF4-FFF2-40B4-BE49-F238E27FC236}">
                  <a16:creationId xmlns:a16="http://schemas.microsoft.com/office/drawing/2014/main" id="{FC327E3A-0E2C-4876-99BC-FDC27511C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54" name="Rectangle 3251">
              <a:extLst>
                <a:ext uri="{FF2B5EF4-FFF2-40B4-BE49-F238E27FC236}">
                  <a16:creationId xmlns:a16="http://schemas.microsoft.com/office/drawing/2014/main" id="{8B719902-B526-4EF3-A5DC-16124EF59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55" name="Rectangle 3252">
              <a:extLst>
                <a:ext uri="{FF2B5EF4-FFF2-40B4-BE49-F238E27FC236}">
                  <a16:creationId xmlns:a16="http://schemas.microsoft.com/office/drawing/2014/main" id="{7F0000E4-47E5-4C3B-A9C4-31C88EF86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56" name="Rectangle 3253">
              <a:extLst>
                <a:ext uri="{FF2B5EF4-FFF2-40B4-BE49-F238E27FC236}">
                  <a16:creationId xmlns:a16="http://schemas.microsoft.com/office/drawing/2014/main" id="{6461C043-D575-4790-902E-7CD73AB1F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57" name="Rectangle 3254">
              <a:extLst>
                <a:ext uri="{FF2B5EF4-FFF2-40B4-BE49-F238E27FC236}">
                  <a16:creationId xmlns:a16="http://schemas.microsoft.com/office/drawing/2014/main" id="{7F3681A9-FF70-4E98-A18B-07FA71535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58" name="Rectangle 3255">
              <a:extLst>
                <a:ext uri="{FF2B5EF4-FFF2-40B4-BE49-F238E27FC236}">
                  <a16:creationId xmlns:a16="http://schemas.microsoft.com/office/drawing/2014/main" id="{C5BE0026-A156-4216-A993-71F92AA10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59" name="Rectangle 3256">
              <a:extLst>
                <a:ext uri="{FF2B5EF4-FFF2-40B4-BE49-F238E27FC236}">
                  <a16:creationId xmlns:a16="http://schemas.microsoft.com/office/drawing/2014/main" id="{8816B0F0-8D40-4AB1-BD76-64F935A8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60" name="Rectangle 3257">
              <a:extLst>
                <a:ext uri="{FF2B5EF4-FFF2-40B4-BE49-F238E27FC236}">
                  <a16:creationId xmlns:a16="http://schemas.microsoft.com/office/drawing/2014/main" id="{E9A12827-6FAA-4AED-BCCA-16475E246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61" name="Rectangle 3258">
              <a:extLst>
                <a:ext uri="{FF2B5EF4-FFF2-40B4-BE49-F238E27FC236}">
                  <a16:creationId xmlns:a16="http://schemas.microsoft.com/office/drawing/2014/main" id="{ACEE2249-16F0-406F-ABBB-85A91F7BC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62" name="Rectangle 3259">
              <a:extLst>
                <a:ext uri="{FF2B5EF4-FFF2-40B4-BE49-F238E27FC236}">
                  <a16:creationId xmlns:a16="http://schemas.microsoft.com/office/drawing/2014/main" id="{1531E571-BCD5-4FE4-AAE3-A3FB6589E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63" name="Rectangle 3260">
              <a:extLst>
                <a:ext uri="{FF2B5EF4-FFF2-40B4-BE49-F238E27FC236}">
                  <a16:creationId xmlns:a16="http://schemas.microsoft.com/office/drawing/2014/main" id="{86CCA03D-C7D7-4FD9-9222-9CD03ED38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64" name="Rectangle 3261">
              <a:extLst>
                <a:ext uri="{FF2B5EF4-FFF2-40B4-BE49-F238E27FC236}">
                  <a16:creationId xmlns:a16="http://schemas.microsoft.com/office/drawing/2014/main" id="{D0F48E52-865D-4E83-93E2-0921C3AE5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65" name="Rectangle 3262">
              <a:extLst>
                <a:ext uri="{FF2B5EF4-FFF2-40B4-BE49-F238E27FC236}">
                  <a16:creationId xmlns:a16="http://schemas.microsoft.com/office/drawing/2014/main" id="{9124B36D-ED61-4741-AC06-AA0230115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66" name="Rectangle 3263">
              <a:extLst>
                <a:ext uri="{FF2B5EF4-FFF2-40B4-BE49-F238E27FC236}">
                  <a16:creationId xmlns:a16="http://schemas.microsoft.com/office/drawing/2014/main" id="{EF376864-C89F-4E63-AD01-A7EE8699B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67" name="Rectangle 3264">
              <a:extLst>
                <a:ext uri="{FF2B5EF4-FFF2-40B4-BE49-F238E27FC236}">
                  <a16:creationId xmlns:a16="http://schemas.microsoft.com/office/drawing/2014/main" id="{40690219-D39C-41AB-901C-9062055B4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68" name="Rectangle 3265">
              <a:extLst>
                <a:ext uri="{FF2B5EF4-FFF2-40B4-BE49-F238E27FC236}">
                  <a16:creationId xmlns:a16="http://schemas.microsoft.com/office/drawing/2014/main" id="{2860C460-F330-4FF0-9DC6-6B09BEE34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69" name="Rectangle 3266">
              <a:extLst>
                <a:ext uri="{FF2B5EF4-FFF2-40B4-BE49-F238E27FC236}">
                  <a16:creationId xmlns:a16="http://schemas.microsoft.com/office/drawing/2014/main" id="{B0BCA844-08FD-4692-BFB4-B197F8752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70" name="Rectangle 3267">
              <a:extLst>
                <a:ext uri="{FF2B5EF4-FFF2-40B4-BE49-F238E27FC236}">
                  <a16:creationId xmlns:a16="http://schemas.microsoft.com/office/drawing/2014/main" id="{4CB7B954-A028-487E-BCB9-89FAC516A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71" name="Rectangle 3268">
              <a:extLst>
                <a:ext uri="{FF2B5EF4-FFF2-40B4-BE49-F238E27FC236}">
                  <a16:creationId xmlns:a16="http://schemas.microsoft.com/office/drawing/2014/main" id="{C36269E1-D228-42CA-98E7-439124BB4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72" name="Rectangle 3269">
              <a:extLst>
                <a:ext uri="{FF2B5EF4-FFF2-40B4-BE49-F238E27FC236}">
                  <a16:creationId xmlns:a16="http://schemas.microsoft.com/office/drawing/2014/main" id="{5F5517BE-AAA7-487C-B58C-5CDE22B97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73" name="Rectangle 3270">
              <a:extLst>
                <a:ext uri="{FF2B5EF4-FFF2-40B4-BE49-F238E27FC236}">
                  <a16:creationId xmlns:a16="http://schemas.microsoft.com/office/drawing/2014/main" id="{F0451F4A-23C6-4A5C-9B8D-8BC4D58E0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74" name="Rectangle 3271">
              <a:extLst>
                <a:ext uri="{FF2B5EF4-FFF2-40B4-BE49-F238E27FC236}">
                  <a16:creationId xmlns:a16="http://schemas.microsoft.com/office/drawing/2014/main" id="{AC1D818F-EA59-41F1-BB62-23A05CD73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75" name="Rectangle 3272">
              <a:extLst>
                <a:ext uri="{FF2B5EF4-FFF2-40B4-BE49-F238E27FC236}">
                  <a16:creationId xmlns:a16="http://schemas.microsoft.com/office/drawing/2014/main" id="{7891CAB0-2259-4C32-8E06-7B8E9CEBF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76" name="Rectangle 3273">
              <a:extLst>
                <a:ext uri="{FF2B5EF4-FFF2-40B4-BE49-F238E27FC236}">
                  <a16:creationId xmlns:a16="http://schemas.microsoft.com/office/drawing/2014/main" id="{2C3B2073-9B03-495B-ADEC-2151DFC16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77" name="Rectangle 3274">
              <a:extLst>
                <a:ext uri="{FF2B5EF4-FFF2-40B4-BE49-F238E27FC236}">
                  <a16:creationId xmlns:a16="http://schemas.microsoft.com/office/drawing/2014/main" id="{AEEA3259-C3A6-40EF-A7DC-6C0E1A6CA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78" name="Rectangle 3275">
              <a:extLst>
                <a:ext uri="{FF2B5EF4-FFF2-40B4-BE49-F238E27FC236}">
                  <a16:creationId xmlns:a16="http://schemas.microsoft.com/office/drawing/2014/main" id="{0197F529-4346-45D5-955C-290B34CE0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79" name="Rectangle 3276">
              <a:extLst>
                <a:ext uri="{FF2B5EF4-FFF2-40B4-BE49-F238E27FC236}">
                  <a16:creationId xmlns:a16="http://schemas.microsoft.com/office/drawing/2014/main" id="{699BB396-B712-4F3D-A3A6-C7CDC0C4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80" name="Rectangle 3277">
              <a:extLst>
                <a:ext uri="{FF2B5EF4-FFF2-40B4-BE49-F238E27FC236}">
                  <a16:creationId xmlns:a16="http://schemas.microsoft.com/office/drawing/2014/main" id="{547C8472-2438-4C6F-8389-F3BD9FF6E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81" name="Rectangle 3278">
              <a:extLst>
                <a:ext uri="{FF2B5EF4-FFF2-40B4-BE49-F238E27FC236}">
                  <a16:creationId xmlns:a16="http://schemas.microsoft.com/office/drawing/2014/main" id="{38B5F3EB-0039-40F4-9661-0C490331E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82" name="Rectangle 3279">
              <a:extLst>
                <a:ext uri="{FF2B5EF4-FFF2-40B4-BE49-F238E27FC236}">
                  <a16:creationId xmlns:a16="http://schemas.microsoft.com/office/drawing/2014/main" id="{F4F83D19-55F8-4C59-95A9-CE5EB0944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83" name="Rectangle 3280">
              <a:extLst>
                <a:ext uri="{FF2B5EF4-FFF2-40B4-BE49-F238E27FC236}">
                  <a16:creationId xmlns:a16="http://schemas.microsoft.com/office/drawing/2014/main" id="{5EB1739E-3828-44FA-840E-9321B4460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84" name="Rectangle 3281">
              <a:extLst>
                <a:ext uri="{FF2B5EF4-FFF2-40B4-BE49-F238E27FC236}">
                  <a16:creationId xmlns:a16="http://schemas.microsoft.com/office/drawing/2014/main" id="{F1D3A36F-4830-4037-B329-D4438DAA6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85" name="Rectangle 3282">
              <a:extLst>
                <a:ext uri="{FF2B5EF4-FFF2-40B4-BE49-F238E27FC236}">
                  <a16:creationId xmlns:a16="http://schemas.microsoft.com/office/drawing/2014/main" id="{C80BEFA2-759C-442E-B06D-163F8039D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86" name="Rectangle 3283">
              <a:extLst>
                <a:ext uri="{FF2B5EF4-FFF2-40B4-BE49-F238E27FC236}">
                  <a16:creationId xmlns:a16="http://schemas.microsoft.com/office/drawing/2014/main" id="{2C4949FE-90DA-4FAE-B82D-D71DFF517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87" name="Rectangle 3284">
              <a:extLst>
                <a:ext uri="{FF2B5EF4-FFF2-40B4-BE49-F238E27FC236}">
                  <a16:creationId xmlns:a16="http://schemas.microsoft.com/office/drawing/2014/main" id="{EB826B80-D33B-47E2-8E88-CF4866F5D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88" name="Rectangle 3285">
              <a:extLst>
                <a:ext uri="{FF2B5EF4-FFF2-40B4-BE49-F238E27FC236}">
                  <a16:creationId xmlns:a16="http://schemas.microsoft.com/office/drawing/2014/main" id="{2D3792E8-DD7B-4652-A87F-926E9C2CC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89" name="Rectangle 3286">
              <a:extLst>
                <a:ext uri="{FF2B5EF4-FFF2-40B4-BE49-F238E27FC236}">
                  <a16:creationId xmlns:a16="http://schemas.microsoft.com/office/drawing/2014/main" id="{5D3BF1C0-8E91-4EAA-B0EA-94FBAA198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90" name="Rectangle 3287">
              <a:extLst>
                <a:ext uri="{FF2B5EF4-FFF2-40B4-BE49-F238E27FC236}">
                  <a16:creationId xmlns:a16="http://schemas.microsoft.com/office/drawing/2014/main" id="{708BC07A-58B8-4214-8FBD-AA5FD809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91" name="Rectangle 3288">
              <a:extLst>
                <a:ext uri="{FF2B5EF4-FFF2-40B4-BE49-F238E27FC236}">
                  <a16:creationId xmlns:a16="http://schemas.microsoft.com/office/drawing/2014/main" id="{17C33FC1-D35D-4D13-A40C-41BBE76B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92" name="Rectangle 3289">
              <a:extLst>
                <a:ext uri="{FF2B5EF4-FFF2-40B4-BE49-F238E27FC236}">
                  <a16:creationId xmlns:a16="http://schemas.microsoft.com/office/drawing/2014/main" id="{7C0251D3-4544-404C-85BA-55D0A82AE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93" name="Rectangle 3290">
              <a:extLst>
                <a:ext uri="{FF2B5EF4-FFF2-40B4-BE49-F238E27FC236}">
                  <a16:creationId xmlns:a16="http://schemas.microsoft.com/office/drawing/2014/main" id="{A52496C6-2F8A-4CC5-8068-1E2F7E105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94" name="Rectangle 3291">
              <a:extLst>
                <a:ext uri="{FF2B5EF4-FFF2-40B4-BE49-F238E27FC236}">
                  <a16:creationId xmlns:a16="http://schemas.microsoft.com/office/drawing/2014/main" id="{2AA7CFCB-AFD5-4D37-B518-FCB0D33CE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95" name="Rectangle 3292">
              <a:extLst>
                <a:ext uri="{FF2B5EF4-FFF2-40B4-BE49-F238E27FC236}">
                  <a16:creationId xmlns:a16="http://schemas.microsoft.com/office/drawing/2014/main" id="{B22DC360-C074-4260-A082-7B412312A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96" name="Rectangle 3293">
              <a:extLst>
                <a:ext uri="{FF2B5EF4-FFF2-40B4-BE49-F238E27FC236}">
                  <a16:creationId xmlns:a16="http://schemas.microsoft.com/office/drawing/2014/main" id="{74B8D0F2-F27A-4942-8B66-F35D6553A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97" name="Rectangle 3294">
              <a:extLst>
                <a:ext uri="{FF2B5EF4-FFF2-40B4-BE49-F238E27FC236}">
                  <a16:creationId xmlns:a16="http://schemas.microsoft.com/office/drawing/2014/main" id="{4FC72C13-07D8-42D1-BF6D-A6B312499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98" name="Rectangle 3295">
              <a:extLst>
                <a:ext uri="{FF2B5EF4-FFF2-40B4-BE49-F238E27FC236}">
                  <a16:creationId xmlns:a16="http://schemas.microsoft.com/office/drawing/2014/main" id="{BEC9E37A-6260-4367-8B1E-C22E4179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99" name="Rectangle 3296">
              <a:extLst>
                <a:ext uri="{FF2B5EF4-FFF2-40B4-BE49-F238E27FC236}">
                  <a16:creationId xmlns:a16="http://schemas.microsoft.com/office/drawing/2014/main" id="{DEA3100D-EF2D-4877-9A85-B9B16774F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00" name="Rectangle 3297">
              <a:extLst>
                <a:ext uri="{FF2B5EF4-FFF2-40B4-BE49-F238E27FC236}">
                  <a16:creationId xmlns:a16="http://schemas.microsoft.com/office/drawing/2014/main" id="{BF273EDB-3B08-494E-A3C5-149F15C89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01" name="Rectangle 3298">
              <a:extLst>
                <a:ext uri="{FF2B5EF4-FFF2-40B4-BE49-F238E27FC236}">
                  <a16:creationId xmlns:a16="http://schemas.microsoft.com/office/drawing/2014/main" id="{DCF8339F-2E20-4142-BF25-4A0AEA484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02" name="Rectangle 3299">
              <a:extLst>
                <a:ext uri="{FF2B5EF4-FFF2-40B4-BE49-F238E27FC236}">
                  <a16:creationId xmlns:a16="http://schemas.microsoft.com/office/drawing/2014/main" id="{66D123D1-2530-48FB-B11F-8A13FF736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03" name="Rectangle 3300">
              <a:extLst>
                <a:ext uri="{FF2B5EF4-FFF2-40B4-BE49-F238E27FC236}">
                  <a16:creationId xmlns:a16="http://schemas.microsoft.com/office/drawing/2014/main" id="{83540969-4C50-448A-8A5B-F02BFCFD9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04" name="Rectangle 3301">
              <a:extLst>
                <a:ext uri="{FF2B5EF4-FFF2-40B4-BE49-F238E27FC236}">
                  <a16:creationId xmlns:a16="http://schemas.microsoft.com/office/drawing/2014/main" id="{C404A6FC-FDE4-424F-B0A3-DB4E98929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05" name="Rectangle 3302">
              <a:extLst>
                <a:ext uri="{FF2B5EF4-FFF2-40B4-BE49-F238E27FC236}">
                  <a16:creationId xmlns:a16="http://schemas.microsoft.com/office/drawing/2014/main" id="{90C76FD9-A756-4A65-AFD8-6F1A4A0BB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06" name="Rectangle 3303">
              <a:extLst>
                <a:ext uri="{FF2B5EF4-FFF2-40B4-BE49-F238E27FC236}">
                  <a16:creationId xmlns:a16="http://schemas.microsoft.com/office/drawing/2014/main" id="{F997152F-757A-4F30-A190-028488F93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07" name="Rectangle 3304">
              <a:extLst>
                <a:ext uri="{FF2B5EF4-FFF2-40B4-BE49-F238E27FC236}">
                  <a16:creationId xmlns:a16="http://schemas.microsoft.com/office/drawing/2014/main" id="{4F997DB1-8173-4C3F-BE25-6CDC9246E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08" name="Rectangle 3305">
              <a:extLst>
                <a:ext uri="{FF2B5EF4-FFF2-40B4-BE49-F238E27FC236}">
                  <a16:creationId xmlns:a16="http://schemas.microsoft.com/office/drawing/2014/main" id="{D4A6E995-7F0C-4AE8-AE45-BFE9DBB42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09" name="Rectangle 3306">
              <a:extLst>
                <a:ext uri="{FF2B5EF4-FFF2-40B4-BE49-F238E27FC236}">
                  <a16:creationId xmlns:a16="http://schemas.microsoft.com/office/drawing/2014/main" id="{702C0F3B-7E24-4D9E-816D-739284394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10" name="Rectangle 3307">
              <a:extLst>
                <a:ext uri="{FF2B5EF4-FFF2-40B4-BE49-F238E27FC236}">
                  <a16:creationId xmlns:a16="http://schemas.microsoft.com/office/drawing/2014/main" id="{EFD0517E-4A70-4696-BA58-59378B65D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11" name="Rectangle 3308">
              <a:extLst>
                <a:ext uri="{FF2B5EF4-FFF2-40B4-BE49-F238E27FC236}">
                  <a16:creationId xmlns:a16="http://schemas.microsoft.com/office/drawing/2014/main" id="{27F71C5A-932F-4C46-B4B9-A528FBB5D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12" name="Rectangle 3309">
              <a:extLst>
                <a:ext uri="{FF2B5EF4-FFF2-40B4-BE49-F238E27FC236}">
                  <a16:creationId xmlns:a16="http://schemas.microsoft.com/office/drawing/2014/main" id="{38BEC6B9-7644-456D-BC9C-375447208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13" name="Rectangle 3310">
              <a:extLst>
                <a:ext uri="{FF2B5EF4-FFF2-40B4-BE49-F238E27FC236}">
                  <a16:creationId xmlns:a16="http://schemas.microsoft.com/office/drawing/2014/main" id="{E06123A8-5645-4CDB-9D4A-B3C881760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14" name="Rectangle 3311">
              <a:extLst>
                <a:ext uri="{FF2B5EF4-FFF2-40B4-BE49-F238E27FC236}">
                  <a16:creationId xmlns:a16="http://schemas.microsoft.com/office/drawing/2014/main" id="{97913D2A-8B82-404C-8E62-13FCB18D2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15" name="Rectangle 3312">
              <a:extLst>
                <a:ext uri="{FF2B5EF4-FFF2-40B4-BE49-F238E27FC236}">
                  <a16:creationId xmlns:a16="http://schemas.microsoft.com/office/drawing/2014/main" id="{7AB0E069-96A6-4771-8020-E92725007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16" name="Rectangle 3313">
              <a:extLst>
                <a:ext uri="{FF2B5EF4-FFF2-40B4-BE49-F238E27FC236}">
                  <a16:creationId xmlns:a16="http://schemas.microsoft.com/office/drawing/2014/main" id="{3F30911E-9286-4981-A64C-602F1DF36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17" name="Rectangle 3314">
              <a:extLst>
                <a:ext uri="{FF2B5EF4-FFF2-40B4-BE49-F238E27FC236}">
                  <a16:creationId xmlns:a16="http://schemas.microsoft.com/office/drawing/2014/main" id="{8B32893B-02CF-4AD1-91E0-C57C6EE2A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18" name="Rectangle 3315">
              <a:extLst>
                <a:ext uri="{FF2B5EF4-FFF2-40B4-BE49-F238E27FC236}">
                  <a16:creationId xmlns:a16="http://schemas.microsoft.com/office/drawing/2014/main" id="{1AF90D98-D1A7-4220-98DC-07262896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19" name="Rectangle 3316">
              <a:extLst>
                <a:ext uri="{FF2B5EF4-FFF2-40B4-BE49-F238E27FC236}">
                  <a16:creationId xmlns:a16="http://schemas.microsoft.com/office/drawing/2014/main" id="{9375CB4F-2920-485E-80FF-739073081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20" name="Rectangle 3317">
              <a:extLst>
                <a:ext uri="{FF2B5EF4-FFF2-40B4-BE49-F238E27FC236}">
                  <a16:creationId xmlns:a16="http://schemas.microsoft.com/office/drawing/2014/main" id="{9106A9F4-3E5E-440F-A167-25D1A55AC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21" name="Rectangle 3318">
              <a:extLst>
                <a:ext uri="{FF2B5EF4-FFF2-40B4-BE49-F238E27FC236}">
                  <a16:creationId xmlns:a16="http://schemas.microsoft.com/office/drawing/2014/main" id="{10A7D26D-665E-48BE-8AC8-2E4B16EDA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22" name="Rectangle 3319">
              <a:extLst>
                <a:ext uri="{FF2B5EF4-FFF2-40B4-BE49-F238E27FC236}">
                  <a16:creationId xmlns:a16="http://schemas.microsoft.com/office/drawing/2014/main" id="{C68A1964-A353-4CAD-A581-AF8B4AC42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23" name="Rectangle 3320">
              <a:extLst>
                <a:ext uri="{FF2B5EF4-FFF2-40B4-BE49-F238E27FC236}">
                  <a16:creationId xmlns:a16="http://schemas.microsoft.com/office/drawing/2014/main" id="{F609233C-D02B-48C2-94F9-651A6ACCD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3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24" name="Rectangle 3321">
              <a:extLst>
                <a:ext uri="{FF2B5EF4-FFF2-40B4-BE49-F238E27FC236}">
                  <a16:creationId xmlns:a16="http://schemas.microsoft.com/office/drawing/2014/main" id="{336D5F1E-89A5-4F7D-AF64-194FC1235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25" name="Rectangle 3322">
              <a:extLst>
                <a:ext uri="{FF2B5EF4-FFF2-40B4-BE49-F238E27FC236}">
                  <a16:creationId xmlns:a16="http://schemas.microsoft.com/office/drawing/2014/main" id="{9FE07DD8-6B12-43A8-8BA1-633F9EC8A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26" name="Rectangle 3323">
              <a:extLst>
                <a:ext uri="{FF2B5EF4-FFF2-40B4-BE49-F238E27FC236}">
                  <a16:creationId xmlns:a16="http://schemas.microsoft.com/office/drawing/2014/main" id="{9007B9F7-C080-4D0D-AA0D-FC7DD6A70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27" name="Rectangle 3324">
              <a:extLst>
                <a:ext uri="{FF2B5EF4-FFF2-40B4-BE49-F238E27FC236}">
                  <a16:creationId xmlns:a16="http://schemas.microsoft.com/office/drawing/2014/main" id="{4067DB26-61B3-4FBC-8B31-4E3A118A5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28" name="Rectangle 3325">
              <a:extLst>
                <a:ext uri="{FF2B5EF4-FFF2-40B4-BE49-F238E27FC236}">
                  <a16:creationId xmlns:a16="http://schemas.microsoft.com/office/drawing/2014/main" id="{4149FFF2-BA19-4C9C-9689-421FBD7B7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29" name="Rectangle 3326">
              <a:extLst>
                <a:ext uri="{FF2B5EF4-FFF2-40B4-BE49-F238E27FC236}">
                  <a16:creationId xmlns:a16="http://schemas.microsoft.com/office/drawing/2014/main" id="{C7ECD057-F611-4ECC-8BD0-E314C9637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30" name="Rectangle 3327">
              <a:extLst>
                <a:ext uri="{FF2B5EF4-FFF2-40B4-BE49-F238E27FC236}">
                  <a16:creationId xmlns:a16="http://schemas.microsoft.com/office/drawing/2014/main" id="{81E99059-FBDE-4D40-8D80-9A4046974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31" name="Rectangle 3328">
              <a:extLst>
                <a:ext uri="{FF2B5EF4-FFF2-40B4-BE49-F238E27FC236}">
                  <a16:creationId xmlns:a16="http://schemas.microsoft.com/office/drawing/2014/main" id="{EAE3A610-DE2A-4276-A860-620B6B1BF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32" name="Rectangle 3329">
              <a:extLst>
                <a:ext uri="{FF2B5EF4-FFF2-40B4-BE49-F238E27FC236}">
                  <a16:creationId xmlns:a16="http://schemas.microsoft.com/office/drawing/2014/main" id="{DCCDE760-33BF-42C9-8CBB-B9D2E45B8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33" name="Rectangle 3330">
              <a:extLst>
                <a:ext uri="{FF2B5EF4-FFF2-40B4-BE49-F238E27FC236}">
                  <a16:creationId xmlns:a16="http://schemas.microsoft.com/office/drawing/2014/main" id="{81084E8C-B63B-4091-8FBC-B7CA6AA45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34" name="Rectangle 3331">
              <a:extLst>
                <a:ext uri="{FF2B5EF4-FFF2-40B4-BE49-F238E27FC236}">
                  <a16:creationId xmlns:a16="http://schemas.microsoft.com/office/drawing/2014/main" id="{638ADB5E-7A1C-49F5-A712-7A7610625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35" name="Rectangle 3332">
              <a:extLst>
                <a:ext uri="{FF2B5EF4-FFF2-40B4-BE49-F238E27FC236}">
                  <a16:creationId xmlns:a16="http://schemas.microsoft.com/office/drawing/2014/main" id="{9CF25C1D-BED1-43F8-B7EA-049FBAEBB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36" name="Rectangle 3333">
              <a:extLst>
                <a:ext uri="{FF2B5EF4-FFF2-40B4-BE49-F238E27FC236}">
                  <a16:creationId xmlns:a16="http://schemas.microsoft.com/office/drawing/2014/main" id="{C3A7ABD1-82B9-407D-95A7-80A98978B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37" name="Rectangle 3334">
              <a:extLst>
                <a:ext uri="{FF2B5EF4-FFF2-40B4-BE49-F238E27FC236}">
                  <a16:creationId xmlns:a16="http://schemas.microsoft.com/office/drawing/2014/main" id="{9CB59BBA-D288-47F9-8CAA-B6D72001F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38" name="Rectangle 3335">
              <a:extLst>
                <a:ext uri="{FF2B5EF4-FFF2-40B4-BE49-F238E27FC236}">
                  <a16:creationId xmlns:a16="http://schemas.microsoft.com/office/drawing/2014/main" id="{476CAD6E-2521-4375-AE28-F0DBA475E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39" name="Rectangle 3336">
              <a:extLst>
                <a:ext uri="{FF2B5EF4-FFF2-40B4-BE49-F238E27FC236}">
                  <a16:creationId xmlns:a16="http://schemas.microsoft.com/office/drawing/2014/main" id="{47404BF8-7267-4C0A-8D56-B5F6E96F5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40" name="Rectangle 3337">
              <a:extLst>
                <a:ext uri="{FF2B5EF4-FFF2-40B4-BE49-F238E27FC236}">
                  <a16:creationId xmlns:a16="http://schemas.microsoft.com/office/drawing/2014/main" id="{C5472695-2781-4DA0-8BC8-A0759EDCF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41" name="Rectangle 3338">
              <a:extLst>
                <a:ext uri="{FF2B5EF4-FFF2-40B4-BE49-F238E27FC236}">
                  <a16:creationId xmlns:a16="http://schemas.microsoft.com/office/drawing/2014/main" id="{C002D490-CB28-468F-BEF6-0D2B1C21B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42" name="Rectangle 3339">
              <a:extLst>
                <a:ext uri="{FF2B5EF4-FFF2-40B4-BE49-F238E27FC236}">
                  <a16:creationId xmlns:a16="http://schemas.microsoft.com/office/drawing/2014/main" id="{0A3DE4F8-E021-46DD-A3D9-385029B91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43" name="Rectangle 3340">
              <a:extLst>
                <a:ext uri="{FF2B5EF4-FFF2-40B4-BE49-F238E27FC236}">
                  <a16:creationId xmlns:a16="http://schemas.microsoft.com/office/drawing/2014/main" id="{1B043977-0777-463B-B42B-EB8373C96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44" name="Rectangle 3341">
              <a:extLst>
                <a:ext uri="{FF2B5EF4-FFF2-40B4-BE49-F238E27FC236}">
                  <a16:creationId xmlns:a16="http://schemas.microsoft.com/office/drawing/2014/main" id="{AC165BA0-6658-4E4E-A82F-4EF449DBA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45" name="Rectangle 3342">
              <a:extLst>
                <a:ext uri="{FF2B5EF4-FFF2-40B4-BE49-F238E27FC236}">
                  <a16:creationId xmlns:a16="http://schemas.microsoft.com/office/drawing/2014/main" id="{DCAE2AC1-F112-4BE8-A823-ACD232B61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46" name="Rectangle 3343">
              <a:extLst>
                <a:ext uri="{FF2B5EF4-FFF2-40B4-BE49-F238E27FC236}">
                  <a16:creationId xmlns:a16="http://schemas.microsoft.com/office/drawing/2014/main" id="{B6F83163-B6AE-4651-B312-258DD51AE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47" name="Rectangle 3344">
              <a:extLst>
                <a:ext uri="{FF2B5EF4-FFF2-40B4-BE49-F238E27FC236}">
                  <a16:creationId xmlns:a16="http://schemas.microsoft.com/office/drawing/2014/main" id="{AAB0FE27-6718-490B-9C04-F9358DFF0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48" name="Rectangle 3345">
              <a:extLst>
                <a:ext uri="{FF2B5EF4-FFF2-40B4-BE49-F238E27FC236}">
                  <a16:creationId xmlns:a16="http://schemas.microsoft.com/office/drawing/2014/main" id="{23FF35D7-0567-4588-AB29-400358F7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49" name="Rectangle 3346">
              <a:extLst>
                <a:ext uri="{FF2B5EF4-FFF2-40B4-BE49-F238E27FC236}">
                  <a16:creationId xmlns:a16="http://schemas.microsoft.com/office/drawing/2014/main" id="{626518D0-CA9F-40F2-BED3-6C2CD430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50" name="Rectangle 3347">
              <a:extLst>
                <a:ext uri="{FF2B5EF4-FFF2-40B4-BE49-F238E27FC236}">
                  <a16:creationId xmlns:a16="http://schemas.microsoft.com/office/drawing/2014/main" id="{CFCC7D16-C692-4661-943C-113028E8F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51" name="Rectangle 3348">
              <a:extLst>
                <a:ext uri="{FF2B5EF4-FFF2-40B4-BE49-F238E27FC236}">
                  <a16:creationId xmlns:a16="http://schemas.microsoft.com/office/drawing/2014/main" id="{45392224-1CDF-4AF0-936B-B93155166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52" name="Rectangle 3349">
              <a:extLst>
                <a:ext uri="{FF2B5EF4-FFF2-40B4-BE49-F238E27FC236}">
                  <a16:creationId xmlns:a16="http://schemas.microsoft.com/office/drawing/2014/main" id="{DBED0020-354A-401E-9472-1072B10EA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53" name="Rectangle 3350">
              <a:extLst>
                <a:ext uri="{FF2B5EF4-FFF2-40B4-BE49-F238E27FC236}">
                  <a16:creationId xmlns:a16="http://schemas.microsoft.com/office/drawing/2014/main" id="{EBF7AB2E-B40F-4F2C-802F-C03094864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54" name="Rectangle 3351">
              <a:extLst>
                <a:ext uri="{FF2B5EF4-FFF2-40B4-BE49-F238E27FC236}">
                  <a16:creationId xmlns:a16="http://schemas.microsoft.com/office/drawing/2014/main" id="{B40C3B00-23B0-48C0-9EA7-A2A5B02DE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55" name="Rectangle 3352">
              <a:extLst>
                <a:ext uri="{FF2B5EF4-FFF2-40B4-BE49-F238E27FC236}">
                  <a16:creationId xmlns:a16="http://schemas.microsoft.com/office/drawing/2014/main" id="{3EEAF205-26BB-442D-9704-E5F5C178C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56" name="Rectangle 3353">
              <a:extLst>
                <a:ext uri="{FF2B5EF4-FFF2-40B4-BE49-F238E27FC236}">
                  <a16:creationId xmlns:a16="http://schemas.microsoft.com/office/drawing/2014/main" id="{668C8242-FFCF-4947-A424-A30127057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57" name="Rectangle 3354">
              <a:extLst>
                <a:ext uri="{FF2B5EF4-FFF2-40B4-BE49-F238E27FC236}">
                  <a16:creationId xmlns:a16="http://schemas.microsoft.com/office/drawing/2014/main" id="{5C80A05A-447D-4509-B73D-723F51F97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58" name="Rectangle 3355">
              <a:extLst>
                <a:ext uri="{FF2B5EF4-FFF2-40B4-BE49-F238E27FC236}">
                  <a16:creationId xmlns:a16="http://schemas.microsoft.com/office/drawing/2014/main" id="{8AA33306-0EB3-49B9-8387-57A4E9874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59" name="Rectangle 3356">
              <a:extLst>
                <a:ext uri="{FF2B5EF4-FFF2-40B4-BE49-F238E27FC236}">
                  <a16:creationId xmlns:a16="http://schemas.microsoft.com/office/drawing/2014/main" id="{8A59D663-BA91-44C8-92A4-EF310FABB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60" name="Rectangle 3357">
              <a:extLst>
                <a:ext uri="{FF2B5EF4-FFF2-40B4-BE49-F238E27FC236}">
                  <a16:creationId xmlns:a16="http://schemas.microsoft.com/office/drawing/2014/main" id="{245D1902-60A6-4AA5-A20E-4ED213A3A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61" name="Rectangle 3358">
              <a:extLst>
                <a:ext uri="{FF2B5EF4-FFF2-40B4-BE49-F238E27FC236}">
                  <a16:creationId xmlns:a16="http://schemas.microsoft.com/office/drawing/2014/main" id="{A7CF2869-A4AE-46A7-A15C-88C84BA23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62" name="Rectangle 3359">
              <a:extLst>
                <a:ext uri="{FF2B5EF4-FFF2-40B4-BE49-F238E27FC236}">
                  <a16:creationId xmlns:a16="http://schemas.microsoft.com/office/drawing/2014/main" id="{07AB6283-4A5B-427B-9581-BAE1097CF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63" name="Rectangle 3360">
              <a:extLst>
                <a:ext uri="{FF2B5EF4-FFF2-40B4-BE49-F238E27FC236}">
                  <a16:creationId xmlns:a16="http://schemas.microsoft.com/office/drawing/2014/main" id="{001DED3F-02DB-45FE-AC01-717A52647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64" name="Rectangle 3361">
              <a:extLst>
                <a:ext uri="{FF2B5EF4-FFF2-40B4-BE49-F238E27FC236}">
                  <a16:creationId xmlns:a16="http://schemas.microsoft.com/office/drawing/2014/main" id="{CF1EA34F-3374-4434-90A0-2F3B24672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65" name="Rectangle 3362">
              <a:extLst>
                <a:ext uri="{FF2B5EF4-FFF2-40B4-BE49-F238E27FC236}">
                  <a16:creationId xmlns:a16="http://schemas.microsoft.com/office/drawing/2014/main" id="{7703E646-D16C-4AE7-A5D6-2ED915F2F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66" name="Rectangle 3363">
              <a:extLst>
                <a:ext uri="{FF2B5EF4-FFF2-40B4-BE49-F238E27FC236}">
                  <a16:creationId xmlns:a16="http://schemas.microsoft.com/office/drawing/2014/main" id="{7723FB98-6509-45E3-802F-DAED41504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67" name="Rectangle 3364">
              <a:extLst>
                <a:ext uri="{FF2B5EF4-FFF2-40B4-BE49-F238E27FC236}">
                  <a16:creationId xmlns:a16="http://schemas.microsoft.com/office/drawing/2014/main" id="{833250FF-7780-4617-817C-8A69CF9D1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68" name="Rectangle 3365">
              <a:extLst>
                <a:ext uri="{FF2B5EF4-FFF2-40B4-BE49-F238E27FC236}">
                  <a16:creationId xmlns:a16="http://schemas.microsoft.com/office/drawing/2014/main" id="{45372B99-F1E9-4CDC-A35F-D30130D2E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69" name="Rectangle 3366">
              <a:extLst>
                <a:ext uri="{FF2B5EF4-FFF2-40B4-BE49-F238E27FC236}">
                  <a16:creationId xmlns:a16="http://schemas.microsoft.com/office/drawing/2014/main" id="{5942E7C7-AE77-4B7F-96FC-9110AD8F8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70" name="Rectangle 3367">
              <a:extLst>
                <a:ext uri="{FF2B5EF4-FFF2-40B4-BE49-F238E27FC236}">
                  <a16:creationId xmlns:a16="http://schemas.microsoft.com/office/drawing/2014/main" id="{3BE91825-FD3B-495F-A26B-BF09D3296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71" name="Rectangle 3368">
              <a:extLst>
                <a:ext uri="{FF2B5EF4-FFF2-40B4-BE49-F238E27FC236}">
                  <a16:creationId xmlns:a16="http://schemas.microsoft.com/office/drawing/2014/main" id="{F4264B13-5E0E-453C-A065-E837D82F0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72" name="Rectangle 3369">
              <a:extLst>
                <a:ext uri="{FF2B5EF4-FFF2-40B4-BE49-F238E27FC236}">
                  <a16:creationId xmlns:a16="http://schemas.microsoft.com/office/drawing/2014/main" id="{FD7C4F88-7FA0-465D-B49B-48EDC82C5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73" name="Rectangle 3370">
              <a:extLst>
                <a:ext uri="{FF2B5EF4-FFF2-40B4-BE49-F238E27FC236}">
                  <a16:creationId xmlns:a16="http://schemas.microsoft.com/office/drawing/2014/main" id="{317B481B-1798-4589-A2D6-78FB44EF9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74" name="Rectangle 3371">
              <a:extLst>
                <a:ext uri="{FF2B5EF4-FFF2-40B4-BE49-F238E27FC236}">
                  <a16:creationId xmlns:a16="http://schemas.microsoft.com/office/drawing/2014/main" id="{36713520-1C1D-42D8-9205-5137BB74D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75" name="Rectangle 3372">
              <a:extLst>
                <a:ext uri="{FF2B5EF4-FFF2-40B4-BE49-F238E27FC236}">
                  <a16:creationId xmlns:a16="http://schemas.microsoft.com/office/drawing/2014/main" id="{56C6A13C-B559-4587-A2E6-F8677CD4C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76" name="Rectangle 3373">
              <a:extLst>
                <a:ext uri="{FF2B5EF4-FFF2-40B4-BE49-F238E27FC236}">
                  <a16:creationId xmlns:a16="http://schemas.microsoft.com/office/drawing/2014/main" id="{4245756F-88C7-4443-B302-6117FE170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77" name="Rectangle 3374">
              <a:extLst>
                <a:ext uri="{FF2B5EF4-FFF2-40B4-BE49-F238E27FC236}">
                  <a16:creationId xmlns:a16="http://schemas.microsoft.com/office/drawing/2014/main" id="{496E35D7-CD85-465D-BF26-A1598DEA4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78" name="Rectangle 3375">
              <a:extLst>
                <a:ext uri="{FF2B5EF4-FFF2-40B4-BE49-F238E27FC236}">
                  <a16:creationId xmlns:a16="http://schemas.microsoft.com/office/drawing/2014/main" id="{E2EB3020-EB48-4BCA-8785-53931117C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79" name="Rectangle 3376">
              <a:extLst>
                <a:ext uri="{FF2B5EF4-FFF2-40B4-BE49-F238E27FC236}">
                  <a16:creationId xmlns:a16="http://schemas.microsoft.com/office/drawing/2014/main" id="{AE9A5C2E-CDA7-43B8-82A0-2E3089962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80" name="Rectangle 3377">
              <a:extLst>
                <a:ext uri="{FF2B5EF4-FFF2-40B4-BE49-F238E27FC236}">
                  <a16:creationId xmlns:a16="http://schemas.microsoft.com/office/drawing/2014/main" id="{67B0C284-4222-4CA4-A4C8-5AEE3FF9C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81" name="Rectangle 3378">
              <a:extLst>
                <a:ext uri="{FF2B5EF4-FFF2-40B4-BE49-F238E27FC236}">
                  <a16:creationId xmlns:a16="http://schemas.microsoft.com/office/drawing/2014/main" id="{E1D623EA-D57D-4FCC-A8BA-CDD31449A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82" name="Rectangle 3379">
              <a:extLst>
                <a:ext uri="{FF2B5EF4-FFF2-40B4-BE49-F238E27FC236}">
                  <a16:creationId xmlns:a16="http://schemas.microsoft.com/office/drawing/2014/main" id="{659BCF8A-1D36-4F39-A341-E373B3371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83" name="Rectangle 3380">
              <a:extLst>
                <a:ext uri="{FF2B5EF4-FFF2-40B4-BE49-F238E27FC236}">
                  <a16:creationId xmlns:a16="http://schemas.microsoft.com/office/drawing/2014/main" id="{F0DACB7A-C411-4B58-91D9-47FA0FAB6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84" name="Rectangle 3381">
              <a:extLst>
                <a:ext uri="{FF2B5EF4-FFF2-40B4-BE49-F238E27FC236}">
                  <a16:creationId xmlns:a16="http://schemas.microsoft.com/office/drawing/2014/main" id="{06760E51-C61E-4884-B958-93ADCB081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85" name="Rectangle 3382">
              <a:extLst>
                <a:ext uri="{FF2B5EF4-FFF2-40B4-BE49-F238E27FC236}">
                  <a16:creationId xmlns:a16="http://schemas.microsoft.com/office/drawing/2014/main" id="{BE6960AA-B14A-4B85-B48F-4F9943C41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86" name="Rectangle 3383">
              <a:extLst>
                <a:ext uri="{FF2B5EF4-FFF2-40B4-BE49-F238E27FC236}">
                  <a16:creationId xmlns:a16="http://schemas.microsoft.com/office/drawing/2014/main" id="{64C76187-6646-45D9-A489-6C65F97BB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87" name="Rectangle 3384">
              <a:extLst>
                <a:ext uri="{FF2B5EF4-FFF2-40B4-BE49-F238E27FC236}">
                  <a16:creationId xmlns:a16="http://schemas.microsoft.com/office/drawing/2014/main" id="{2894B8A8-48B6-4AB4-9AB5-745F0F822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88" name="Rectangle 3385">
              <a:extLst>
                <a:ext uri="{FF2B5EF4-FFF2-40B4-BE49-F238E27FC236}">
                  <a16:creationId xmlns:a16="http://schemas.microsoft.com/office/drawing/2014/main" id="{69583D47-D39D-4893-9B91-D1E77DFA3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89" name="Rectangle 3386">
              <a:extLst>
                <a:ext uri="{FF2B5EF4-FFF2-40B4-BE49-F238E27FC236}">
                  <a16:creationId xmlns:a16="http://schemas.microsoft.com/office/drawing/2014/main" id="{4A13FA24-1E6A-43B1-ADAF-13C926F4C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90" name="Rectangle 3387">
              <a:extLst>
                <a:ext uri="{FF2B5EF4-FFF2-40B4-BE49-F238E27FC236}">
                  <a16:creationId xmlns:a16="http://schemas.microsoft.com/office/drawing/2014/main" id="{94B64613-57DA-4801-85CC-07B75B522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91" name="Rectangle 3388">
              <a:extLst>
                <a:ext uri="{FF2B5EF4-FFF2-40B4-BE49-F238E27FC236}">
                  <a16:creationId xmlns:a16="http://schemas.microsoft.com/office/drawing/2014/main" id="{88E05B04-9892-4C91-A763-0DC187584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92" name="Rectangle 3389">
              <a:extLst>
                <a:ext uri="{FF2B5EF4-FFF2-40B4-BE49-F238E27FC236}">
                  <a16:creationId xmlns:a16="http://schemas.microsoft.com/office/drawing/2014/main" id="{CDCEEB6D-7751-430D-82A9-494CEE78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93" name="Rectangle 3390">
              <a:extLst>
                <a:ext uri="{FF2B5EF4-FFF2-40B4-BE49-F238E27FC236}">
                  <a16:creationId xmlns:a16="http://schemas.microsoft.com/office/drawing/2014/main" id="{A32D0B10-E227-49A3-A4EB-2ACA9A561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94" name="Rectangle 3391">
              <a:extLst>
                <a:ext uri="{FF2B5EF4-FFF2-40B4-BE49-F238E27FC236}">
                  <a16:creationId xmlns:a16="http://schemas.microsoft.com/office/drawing/2014/main" id="{8E4DF1BF-6A6E-4A50-8C64-23DAF060B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95" name="Rectangle 3392">
              <a:extLst>
                <a:ext uri="{FF2B5EF4-FFF2-40B4-BE49-F238E27FC236}">
                  <a16:creationId xmlns:a16="http://schemas.microsoft.com/office/drawing/2014/main" id="{A5F90810-91E8-4D42-A482-A62F4B632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96" name="Rectangle 3393">
              <a:extLst>
                <a:ext uri="{FF2B5EF4-FFF2-40B4-BE49-F238E27FC236}">
                  <a16:creationId xmlns:a16="http://schemas.microsoft.com/office/drawing/2014/main" id="{5797FF96-E8EE-4022-A940-396CFA35E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97" name="Rectangle 3394">
              <a:extLst>
                <a:ext uri="{FF2B5EF4-FFF2-40B4-BE49-F238E27FC236}">
                  <a16:creationId xmlns:a16="http://schemas.microsoft.com/office/drawing/2014/main" id="{1232DCD9-8903-436F-AB63-143FB0472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98" name="Rectangle 3395">
              <a:extLst>
                <a:ext uri="{FF2B5EF4-FFF2-40B4-BE49-F238E27FC236}">
                  <a16:creationId xmlns:a16="http://schemas.microsoft.com/office/drawing/2014/main" id="{700D0535-B38D-4499-9C43-9727F4854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399" name="Rectangle 3396">
              <a:extLst>
                <a:ext uri="{FF2B5EF4-FFF2-40B4-BE49-F238E27FC236}">
                  <a16:creationId xmlns:a16="http://schemas.microsoft.com/office/drawing/2014/main" id="{42C216BE-0EF3-4C4A-8059-57176D5B4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00" name="Rectangle 3397">
              <a:extLst>
                <a:ext uri="{FF2B5EF4-FFF2-40B4-BE49-F238E27FC236}">
                  <a16:creationId xmlns:a16="http://schemas.microsoft.com/office/drawing/2014/main" id="{35038B38-65B7-4BC6-8BCD-F23BCA339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01" name="Rectangle 3398">
              <a:extLst>
                <a:ext uri="{FF2B5EF4-FFF2-40B4-BE49-F238E27FC236}">
                  <a16:creationId xmlns:a16="http://schemas.microsoft.com/office/drawing/2014/main" id="{753F5428-345E-4580-BD4A-60A6D56A2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02" name="Rectangle 3399">
              <a:extLst>
                <a:ext uri="{FF2B5EF4-FFF2-40B4-BE49-F238E27FC236}">
                  <a16:creationId xmlns:a16="http://schemas.microsoft.com/office/drawing/2014/main" id="{5E608CDA-CCD7-41C6-A172-4049D5CD3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03" name="Rectangle 3400">
              <a:extLst>
                <a:ext uri="{FF2B5EF4-FFF2-40B4-BE49-F238E27FC236}">
                  <a16:creationId xmlns:a16="http://schemas.microsoft.com/office/drawing/2014/main" id="{C0B51CD3-450D-4118-B5A1-D3BDA0628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04" name="Rectangle 3401">
              <a:extLst>
                <a:ext uri="{FF2B5EF4-FFF2-40B4-BE49-F238E27FC236}">
                  <a16:creationId xmlns:a16="http://schemas.microsoft.com/office/drawing/2014/main" id="{1B3F2795-1E70-47F7-A922-6F2A07082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05" name="Rectangle 3402">
              <a:extLst>
                <a:ext uri="{FF2B5EF4-FFF2-40B4-BE49-F238E27FC236}">
                  <a16:creationId xmlns:a16="http://schemas.microsoft.com/office/drawing/2014/main" id="{344EFA82-4242-4BE0-B649-9C35EFA03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06" name="Rectangle 3403">
              <a:extLst>
                <a:ext uri="{FF2B5EF4-FFF2-40B4-BE49-F238E27FC236}">
                  <a16:creationId xmlns:a16="http://schemas.microsoft.com/office/drawing/2014/main" id="{C036086D-AFB7-47F5-A945-D9ABFB770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07" name="Rectangle 3404">
              <a:extLst>
                <a:ext uri="{FF2B5EF4-FFF2-40B4-BE49-F238E27FC236}">
                  <a16:creationId xmlns:a16="http://schemas.microsoft.com/office/drawing/2014/main" id="{FFFC0C09-86E4-4564-8687-5B13D3005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08" name="Rectangle 3405">
              <a:extLst>
                <a:ext uri="{FF2B5EF4-FFF2-40B4-BE49-F238E27FC236}">
                  <a16:creationId xmlns:a16="http://schemas.microsoft.com/office/drawing/2014/main" id="{BB072FFD-6298-4191-BA3A-EDFE5EA51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09" name="Rectangle 3406">
              <a:extLst>
                <a:ext uri="{FF2B5EF4-FFF2-40B4-BE49-F238E27FC236}">
                  <a16:creationId xmlns:a16="http://schemas.microsoft.com/office/drawing/2014/main" id="{31EAE2AF-F83F-412B-9F37-8C11FB53A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10" name="Rectangle 3407">
              <a:extLst>
                <a:ext uri="{FF2B5EF4-FFF2-40B4-BE49-F238E27FC236}">
                  <a16:creationId xmlns:a16="http://schemas.microsoft.com/office/drawing/2014/main" id="{CE0B9C24-4FC0-4830-BCAF-E68F112C4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11" name="Rectangle 3408">
              <a:extLst>
                <a:ext uri="{FF2B5EF4-FFF2-40B4-BE49-F238E27FC236}">
                  <a16:creationId xmlns:a16="http://schemas.microsoft.com/office/drawing/2014/main" id="{9B7892BC-1C1D-45D3-8B8F-FD47CCC0D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12" name="Rectangle 3409">
              <a:extLst>
                <a:ext uri="{FF2B5EF4-FFF2-40B4-BE49-F238E27FC236}">
                  <a16:creationId xmlns:a16="http://schemas.microsoft.com/office/drawing/2014/main" id="{74B78B60-76AF-4FCD-B900-D0B1BD93E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13" name="Rectangle 3410">
              <a:extLst>
                <a:ext uri="{FF2B5EF4-FFF2-40B4-BE49-F238E27FC236}">
                  <a16:creationId xmlns:a16="http://schemas.microsoft.com/office/drawing/2014/main" id="{1BE5C2C8-9810-444B-8356-9A0987D6C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14" name="Rectangle 3411">
              <a:extLst>
                <a:ext uri="{FF2B5EF4-FFF2-40B4-BE49-F238E27FC236}">
                  <a16:creationId xmlns:a16="http://schemas.microsoft.com/office/drawing/2014/main" id="{9B32A2A8-5345-4E35-9A5A-4D9AE3AF5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15" name="Rectangle 3412">
              <a:extLst>
                <a:ext uri="{FF2B5EF4-FFF2-40B4-BE49-F238E27FC236}">
                  <a16:creationId xmlns:a16="http://schemas.microsoft.com/office/drawing/2014/main" id="{E04A7586-A327-4CA8-B8EF-DA203324F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16" name="Rectangle 3413">
              <a:extLst>
                <a:ext uri="{FF2B5EF4-FFF2-40B4-BE49-F238E27FC236}">
                  <a16:creationId xmlns:a16="http://schemas.microsoft.com/office/drawing/2014/main" id="{02A9C4D7-57F6-4F83-A5D9-AA5B7526D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17" name="Rectangle 3414">
              <a:extLst>
                <a:ext uri="{FF2B5EF4-FFF2-40B4-BE49-F238E27FC236}">
                  <a16:creationId xmlns:a16="http://schemas.microsoft.com/office/drawing/2014/main" id="{CBE79AD6-1927-4DA2-8A06-8732F4285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18" name="Rectangle 3415">
              <a:extLst>
                <a:ext uri="{FF2B5EF4-FFF2-40B4-BE49-F238E27FC236}">
                  <a16:creationId xmlns:a16="http://schemas.microsoft.com/office/drawing/2014/main" id="{45A3CBBF-18FB-423A-9D61-53DD9DECA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19" name="Rectangle 3416">
              <a:extLst>
                <a:ext uri="{FF2B5EF4-FFF2-40B4-BE49-F238E27FC236}">
                  <a16:creationId xmlns:a16="http://schemas.microsoft.com/office/drawing/2014/main" id="{DF2198A6-D91B-4E9A-9341-C83B64C95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20" name="Rectangle 3417">
              <a:extLst>
                <a:ext uri="{FF2B5EF4-FFF2-40B4-BE49-F238E27FC236}">
                  <a16:creationId xmlns:a16="http://schemas.microsoft.com/office/drawing/2014/main" id="{F452BA9E-1187-4A34-B973-A6F67B48B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21" name="Rectangle 3418">
              <a:extLst>
                <a:ext uri="{FF2B5EF4-FFF2-40B4-BE49-F238E27FC236}">
                  <a16:creationId xmlns:a16="http://schemas.microsoft.com/office/drawing/2014/main" id="{AD2B7C77-DB2C-4A42-AC72-D15E7B30A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22" name="Rectangle 3419">
              <a:extLst>
                <a:ext uri="{FF2B5EF4-FFF2-40B4-BE49-F238E27FC236}">
                  <a16:creationId xmlns:a16="http://schemas.microsoft.com/office/drawing/2014/main" id="{D04F470F-D511-436A-ADC2-EE946D808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423" name="Rectangle 3420">
              <a:extLst>
                <a:ext uri="{FF2B5EF4-FFF2-40B4-BE49-F238E27FC236}">
                  <a16:creationId xmlns:a16="http://schemas.microsoft.com/office/drawing/2014/main" id="{573E592F-E77D-406F-AE0B-34FDAD18A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grpSp>
        <p:nvGrpSpPr>
          <p:cNvPr id="5907" name="Group 3622">
            <a:extLst>
              <a:ext uri="{FF2B5EF4-FFF2-40B4-BE49-F238E27FC236}">
                <a16:creationId xmlns:a16="http://schemas.microsoft.com/office/drawing/2014/main" id="{05D4E9BA-A59F-41DC-9131-D961761C90E1}"/>
              </a:ext>
            </a:extLst>
          </p:cNvPr>
          <p:cNvGrpSpPr>
            <a:grpSpLocks/>
          </p:cNvGrpSpPr>
          <p:nvPr/>
        </p:nvGrpSpPr>
        <p:grpSpPr bwMode="auto">
          <a:xfrm>
            <a:off x="3646584" y="2430350"/>
            <a:ext cx="48735" cy="201294"/>
            <a:chOff x="1721" y="1147"/>
            <a:chExt cx="23" cy="95"/>
          </a:xfrm>
        </p:grpSpPr>
        <p:sp>
          <p:nvSpPr>
            <p:cNvPr id="6024" name="Rectangle 3422">
              <a:extLst>
                <a:ext uri="{FF2B5EF4-FFF2-40B4-BE49-F238E27FC236}">
                  <a16:creationId xmlns:a16="http://schemas.microsoft.com/office/drawing/2014/main" id="{69E4D6CC-E6B2-46AF-A26B-25DE6E043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25" name="Rectangle 3423">
              <a:extLst>
                <a:ext uri="{FF2B5EF4-FFF2-40B4-BE49-F238E27FC236}">
                  <a16:creationId xmlns:a16="http://schemas.microsoft.com/office/drawing/2014/main" id="{D421208A-6C85-4E7B-A5DD-5B1D966D0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26" name="Rectangle 3424">
              <a:extLst>
                <a:ext uri="{FF2B5EF4-FFF2-40B4-BE49-F238E27FC236}">
                  <a16:creationId xmlns:a16="http://schemas.microsoft.com/office/drawing/2014/main" id="{5FE271F5-F044-4BAA-A780-F02D17F1B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27" name="Rectangle 3425">
              <a:extLst>
                <a:ext uri="{FF2B5EF4-FFF2-40B4-BE49-F238E27FC236}">
                  <a16:creationId xmlns:a16="http://schemas.microsoft.com/office/drawing/2014/main" id="{CE958277-2E42-45B9-86AA-E37BCAE64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28" name="Rectangle 3426">
              <a:extLst>
                <a:ext uri="{FF2B5EF4-FFF2-40B4-BE49-F238E27FC236}">
                  <a16:creationId xmlns:a16="http://schemas.microsoft.com/office/drawing/2014/main" id="{AB2B322F-061C-4D83-92CD-D2C9018D5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29" name="Rectangle 3427">
              <a:extLst>
                <a:ext uri="{FF2B5EF4-FFF2-40B4-BE49-F238E27FC236}">
                  <a16:creationId xmlns:a16="http://schemas.microsoft.com/office/drawing/2014/main" id="{3A64659F-0627-4085-8CED-861F4763D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30" name="Rectangle 3428">
              <a:extLst>
                <a:ext uri="{FF2B5EF4-FFF2-40B4-BE49-F238E27FC236}">
                  <a16:creationId xmlns:a16="http://schemas.microsoft.com/office/drawing/2014/main" id="{52391B0E-E62C-4997-97E4-5FA7170F5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31" name="Rectangle 3429">
              <a:extLst>
                <a:ext uri="{FF2B5EF4-FFF2-40B4-BE49-F238E27FC236}">
                  <a16:creationId xmlns:a16="http://schemas.microsoft.com/office/drawing/2014/main" id="{858A89F8-DD86-4F7A-826E-9D09081D2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32" name="Rectangle 3430">
              <a:extLst>
                <a:ext uri="{FF2B5EF4-FFF2-40B4-BE49-F238E27FC236}">
                  <a16:creationId xmlns:a16="http://schemas.microsoft.com/office/drawing/2014/main" id="{20FF8144-612A-4CA3-81F3-F4EA474BF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33" name="Rectangle 3431">
              <a:extLst>
                <a:ext uri="{FF2B5EF4-FFF2-40B4-BE49-F238E27FC236}">
                  <a16:creationId xmlns:a16="http://schemas.microsoft.com/office/drawing/2014/main" id="{4798F53C-225D-4BBB-8724-B1ABE9401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34" name="Rectangle 3432">
              <a:extLst>
                <a:ext uri="{FF2B5EF4-FFF2-40B4-BE49-F238E27FC236}">
                  <a16:creationId xmlns:a16="http://schemas.microsoft.com/office/drawing/2014/main" id="{5DB48018-99F1-4FD4-8AEF-68D3F9911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35" name="Rectangle 3433">
              <a:extLst>
                <a:ext uri="{FF2B5EF4-FFF2-40B4-BE49-F238E27FC236}">
                  <a16:creationId xmlns:a16="http://schemas.microsoft.com/office/drawing/2014/main" id="{88570BA2-88BC-46C8-9F86-1595D3A6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36" name="Rectangle 3434">
              <a:extLst>
                <a:ext uri="{FF2B5EF4-FFF2-40B4-BE49-F238E27FC236}">
                  <a16:creationId xmlns:a16="http://schemas.microsoft.com/office/drawing/2014/main" id="{2A7D8D5E-DEEC-4E68-AF2A-5BB1338B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37" name="Rectangle 3435">
              <a:extLst>
                <a:ext uri="{FF2B5EF4-FFF2-40B4-BE49-F238E27FC236}">
                  <a16:creationId xmlns:a16="http://schemas.microsoft.com/office/drawing/2014/main" id="{DD14954D-0FA6-483C-B007-D77CEFF01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38" name="Rectangle 3436">
              <a:extLst>
                <a:ext uri="{FF2B5EF4-FFF2-40B4-BE49-F238E27FC236}">
                  <a16:creationId xmlns:a16="http://schemas.microsoft.com/office/drawing/2014/main" id="{E4C6423A-B862-4B15-9414-36E14F260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39" name="Rectangle 3437">
              <a:extLst>
                <a:ext uri="{FF2B5EF4-FFF2-40B4-BE49-F238E27FC236}">
                  <a16:creationId xmlns:a16="http://schemas.microsoft.com/office/drawing/2014/main" id="{08A26F9E-EB78-4A6D-B1D1-85E002353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40" name="Rectangle 3438">
              <a:extLst>
                <a:ext uri="{FF2B5EF4-FFF2-40B4-BE49-F238E27FC236}">
                  <a16:creationId xmlns:a16="http://schemas.microsoft.com/office/drawing/2014/main" id="{706B2943-959F-47CE-BBFF-EBB5811BD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41" name="Rectangle 3439">
              <a:extLst>
                <a:ext uri="{FF2B5EF4-FFF2-40B4-BE49-F238E27FC236}">
                  <a16:creationId xmlns:a16="http://schemas.microsoft.com/office/drawing/2014/main" id="{E95EBC2F-6E62-451D-80C5-337038592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42" name="Rectangle 3440">
              <a:extLst>
                <a:ext uri="{FF2B5EF4-FFF2-40B4-BE49-F238E27FC236}">
                  <a16:creationId xmlns:a16="http://schemas.microsoft.com/office/drawing/2014/main" id="{27F7C9C5-0718-4C34-B20F-80AB718B1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43" name="Rectangle 3441">
              <a:extLst>
                <a:ext uri="{FF2B5EF4-FFF2-40B4-BE49-F238E27FC236}">
                  <a16:creationId xmlns:a16="http://schemas.microsoft.com/office/drawing/2014/main" id="{5BA79985-16CB-4CD6-9FAA-058CF4D31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44" name="Rectangle 3442">
              <a:extLst>
                <a:ext uri="{FF2B5EF4-FFF2-40B4-BE49-F238E27FC236}">
                  <a16:creationId xmlns:a16="http://schemas.microsoft.com/office/drawing/2014/main" id="{75035E33-8CDA-4724-963F-D66EE263F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45" name="Rectangle 3443">
              <a:extLst>
                <a:ext uri="{FF2B5EF4-FFF2-40B4-BE49-F238E27FC236}">
                  <a16:creationId xmlns:a16="http://schemas.microsoft.com/office/drawing/2014/main" id="{C59E23F2-813A-411A-9E32-B544A6E5E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46" name="Rectangle 3444">
              <a:extLst>
                <a:ext uri="{FF2B5EF4-FFF2-40B4-BE49-F238E27FC236}">
                  <a16:creationId xmlns:a16="http://schemas.microsoft.com/office/drawing/2014/main" id="{EFCCE676-27A5-414B-97CF-32BC49D3B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47" name="Rectangle 3445">
              <a:extLst>
                <a:ext uri="{FF2B5EF4-FFF2-40B4-BE49-F238E27FC236}">
                  <a16:creationId xmlns:a16="http://schemas.microsoft.com/office/drawing/2014/main" id="{9D2F387C-EBB2-4455-BC78-7D35BD6B4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48" name="Rectangle 3446">
              <a:extLst>
                <a:ext uri="{FF2B5EF4-FFF2-40B4-BE49-F238E27FC236}">
                  <a16:creationId xmlns:a16="http://schemas.microsoft.com/office/drawing/2014/main" id="{4C439FEB-F971-4BDC-8486-A833B0BB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49" name="Rectangle 3447">
              <a:extLst>
                <a:ext uri="{FF2B5EF4-FFF2-40B4-BE49-F238E27FC236}">
                  <a16:creationId xmlns:a16="http://schemas.microsoft.com/office/drawing/2014/main" id="{92D3E3C7-FA53-43CF-ACF6-17B3C4AD9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50" name="Rectangle 3448">
              <a:extLst>
                <a:ext uri="{FF2B5EF4-FFF2-40B4-BE49-F238E27FC236}">
                  <a16:creationId xmlns:a16="http://schemas.microsoft.com/office/drawing/2014/main" id="{D9B36815-A5EF-415A-9997-740D70C2D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51" name="Rectangle 3449">
              <a:extLst>
                <a:ext uri="{FF2B5EF4-FFF2-40B4-BE49-F238E27FC236}">
                  <a16:creationId xmlns:a16="http://schemas.microsoft.com/office/drawing/2014/main" id="{5C43F8C7-0A00-4577-B7A3-1BAEEC3F4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52" name="Rectangle 3450">
              <a:extLst>
                <a:ext uri="{FF2B5EF4-FFF2-40B4-BE49-F238E27FC236}">
                  <a16:creationId xmlns:a16="http://schemas.microsoft.com/office/drawing/2014/main" id="{2A0183AA-FDCE-420B-BC94-24911987E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53" name="Rectangle 3451">
              <a:extLst>
                <a:ext uri="{FF2B5EF4-FFF2-40B4-BE49-F238E27FC236}">
                  <a16:creationId xmlns:a16="http://schemas.microsoft.com/office/drawing/2014/main" id="{28BC44B4-D752-4982-A9B2-D3A489CB0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54" name="Rectangle 3452">
              <a:extLst>
                <a:ext uri="{FF2B5EF4-FFF2-40B4-BE49-F238E27FC236}">
                  <a16:creationId xmlns:a16="http://schemas.microsoft.com/office/drawing/2014/main" id="{DD559DC8-BBEA-4CFD-BEF1-32127D8E3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55" name="Rectangle 3453">
              <a:extLst>
                <a:ext uri="{FF2B5EF4-FFF2-40B4-BE49-F238E27FC236}">
                  <a16:creationId xmlns:a16="http://schemas.microsoft.com/office/drawing/2014/main" id="{748F9338-743B-4FCC-9C4C-CDD504C63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56" name="Rectangle 3454">
              <a:extLst>
                <a:ext uri="{FF2B5EF4-FFF2-40B4-BE49-F238E27FC236}">
                  <a16:creationId xmlns:a16="http://schemas.microsoft.com/office/drawing/2014/main" id="{7B0A2295-70CA-4730-B21C-312CC568E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57" name="Rectangle 3455">
              <a:extLst>
                <a:ext uri="{FF2B5EF4-FFF2-40B4-BE49-F238E27FC236}">
                  <a16:creationId xmlns:a16="http://schemas.microsoft.com/office/drawing/2014/main" id="{38498295-13C5-43F1-9DFB-325EFDC13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58" name="Rectangle 3456">
              <a:extLst>
                <a:ext uri="{FF2B5EF4-FFF2-40B4-BE49-F238E27FC236}">
                  <a16:creationId xmlns:a16="http://schemas.microsoft.com/office/drawing/2014/main" id="{F839A214-A4EA-4501-99AA-348BD8EE2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59" name="Rectangle 3457">
              <a:extLst>
                <a:ext uri="{FF2B5EF4-FFF2-40B4-BE49-F238E27FC236}">
                  <a16:creationId xmlns:a16="http://schemas.microsoft.com/office/drawing/2014/main" id="{B696DF2D-FB08-4216-8679-CF2484F6C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60" name="Rectangle 3458">
              <a:extLst>
                <a:ext uri="{FF2B5EF4-FFF2-40B4-BE49-F238E27FC236}">
                  <a16:creationId xmlns:a16="http://schemas.microsoft.com/office/drawing/2014/main" id="{34989F1A-E55A-456B-B352-1B9A79BFA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61" name="Rectangle 3459">
              <a:extLst>
                <a:ext uri="{FF2B5EF4-FFF2-40B4-BE49-F238E27FC236}">
                  <a16:creationId xmlns:a16="http://schemas.microsoft.com/office/drawing/2014/main" id="{9387CF06-210E-4F46-8357-EF1CF9DA6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62" name="Rectangle 3460">
              <a:extLst>
                <a:ext uri="{FF2B5EF4-FFF2-40B4-BE49-F238E27FC236}">
                  <a16:creationId xmlns:a16="http://schemas.microsoft.com/office/drawing/2014/main" id="{2E5ED20C-332B-48EE-88B5-3C5BA9EE0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63" name="Rectangle 3461">
              <a:extLst>
                <a:ext uri="{FF2B5EF4-FFF2-40B4-BE49-F238E27FC236}">
                  <a16:creationId xmlns:a16="http://schemas.microsoft.com/office/drawing/2014/main" id="{685A86EC-7C19-4BF9-B2C2-EB4EE4FFD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64" name="Rectangle 3462">
              <a:extLst>
                <a:ext uri="{FF2B5EF4-FFF2-40B4-BE49-F238E27FC236}">
                  <a16:creationId xmlns:a16="http://schemas.microsoft.com/office/drawing/2014/main" id="{318F464F-7185-44AF-821B-0F7DDF5DB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65" name="Rectangle 3463">
              <a:extLst>
                <a:ext uri="{FF2B5EF4-FFF2-40B4-BE49-F238E27FC236}">
                  <a16:creationId xmlns:a16="http://schemas.microsoft.com/office/drawing/2014/main" id="{E717ADE8-E23F-4FDE-9F1E-FC01A193C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66" name="Rectangle 3464">
              <a:extLst>
                <a:ext uri="{FF2B5EF4-FFF2-40B4-BE49-F238E27FC236}">
                  <a16:creationId xmlns:a16="http://schemas.microsoft.com/office/drawing/2014/main" id="{2D9FC6A1-6750-4038-A5B7-7954C0897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67" name="Rectangle 3465">
              <a:extLst>
                <a:ext uri="{FF2B5EF4-FFF2-40B4-BE49-F238E27FC236}">
                  <a16:creationId xmlns:a16="http://schemas.microsoft.com/office/drawing/2014/main" id="{4421D31A-29B2-4FBD-851D-1BE45841B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68" name="Rectangle 3466">
              <a:extLst>
                <a:ext uri="{FF2B5EF4-FFF2-40B4-BE49-F238E27FC236}">
                  <a16:creationId xmlns:a16="http://schemas.microsoft.com/office/drawing/2014/main" id="{0EFEA421-996B-4043-9C11-3408CDDE1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69" name="Rectangle 3467">
              <a:extLst>
                <a:ext uri="{FF2B5EF4-FFF2-40B4-BE49-F238E27FC236}">
                  <a16:creationId xmlns:a16="http://schemas.microsoft.com/office/drawing/2014/main" id="{BC7FD8B1-BF92-483F-8D1D-EEFAD2AAE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70" name="Rectangle 3468">
              <a:extLst>
                <a:ext uri="{FF2B5EF4-FFF2-40B4-BE49-F238E27FC236}">
                  <a16:creationId xmlns:a16="http://schemas.microsoft.com/office/drawing/2014/main" id="{8DEFBE2C-D445-447E-9AB9-2D605A9D9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71" name="Rectangle 3469">
              <a:extLst>
                <a:ext uri="{FF2B5EF4-FFF2-40B4-BE49-F238E27FC236}">
                  <a16:creationId xmlns:a16="http://schemas.microsoft.com/office/drawing/2014/main" id="{B096DE61-3714-40CB-ADFD-18ED71001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72" name="Rectangle 3470">
              <a:extLst>
                <a:ext uri="{FF2B5EF4-FFF2-40B4-BE49-F238E27FC236}">
                  <a16:creationId xmlns:a16="http://schemas.microsoft.com/office/drawing/2014/main" id="{1B551247-0082-477E-8EFE-9053D787C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73" name="Rectangle 3471">
              <a:extLst>
                <a:ext uri="{FF2B5EF4-FFF2-40B4-BE49-F238E27FC236}">
                  <a16:creationId xmlns:a16="http://schemas.microsoft.com/office/drawing/2014/main" id="{CD04529B-C421-4BD4-929C-DE30B2F98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74" name="Rectangle 3472">
              <a:extLst>
                <a:ext uri="{FF2B5EF4-FFF2-40B4-BE49-F238E27FC236}">
                  <a16:creationId xmlns:a16="http://schemas.microsoft.com/office/drawing/2014/main" id="{618F3F3F-83F5-48FF-A28C-17243EC51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75" name="Rectangle 3473">
              <a:extLst>
                <a:ext uri="{FF2B5EF4-FFF2-40B4-BE49-F238E27FC236}">
                  <a16:creationId xmlns:a16="http://schemas.microsoft.com/office/drawing/2014/main" id="{034AAE14-C2ED-4016-9485-E03E04469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76" name="Rectangle 3474">
              <a:extLst>
                <a:ext uri="{FF2B5EF4-FFF2-40B4-BE49-F238E27FC236}">
                  <a16:creationId xmlns:a16="http://schemas.microsoft.com/office/drawing/2014/main" id="{9D950FF0-FDAB-4A93-A345-4F58958FC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77" name="Rectangle 3475">
              <a:extLst>
                <a:ext uri="{FF2B5EF4-FFF2-40B4-BE49-F238E27FC236}">
                  <a16:creationId xmlns:a16="http://schemas.microsoft.com/office/drawing/2014/main" id="{E0F19CF1-0CB3-4E43-B23C-B9753AA5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78" name="Rectangle 3476">
              <a:extLst>
                <a:ext uri="{FF2B5EF4-FFF2-40B4-BE49-F238E27FC236}">
                  <a16:creationId xmlns:a16="http://schemas.microsoft.com/office/drawing/2014/main" id="{7FEF234E-F1F4-47D9-9CAF-5698019F8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79" name="Rectangle 3477">
              <a:extLst>
                <a:ext uri="{FF2B5EF4-FFF2-40B4-BE49-F238E27FC236}">
                  <a16:creationId xmlns:a16="http://schemas.microsoft.com/office/drawing/2014/main" id="{4B7350D8-8526-4C62-96CE-A402471B5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80" name="Rectangle 3478">
              <a:extLst>
                <a:ext uri="{FF2B5EF4-FFF2-40B4-BE49-F238E27FC236}">
                  <a16:creationId xmlns:a16="http://schemas.microsoft.com/office/drawing/2014/main" id="{346EB1A9-9788-486E-A806-DEAEB6561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81" name="Rectangle 3479">
              <a:extLst>
                <a:ext uri="{FF2B5EF4-FFF2-40B4-BE49-F238E27FC236}">
                  <a16:creationId xmlns:a16="http://schemas.microsoft.com/office/drawing/2014/main" id="{283FC481-8147-479B-A25F-FECF24613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82" name="Rectangle 3480">
              <a:extLst>
                <a:ext uri="{FF2B5EF4-FFF2-40B4-BE49-F238E27FC236}">
                  <a16:creationId xmlns:a16="http://schemas.microsoft.com/office/drawing/2014/main" id="{E6ADD228-9547-41FB-9DAB-E79717F08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83" name="Rectangle 3481">
              <a:extLst>
                <a:ext uri="{FF2B5EF4-FFF2-40B4-BE49-F238E27FC236}">
                  <a16:creationId xmlns:a16="http://schemas.microsoft.com/office/drawing/2014/main" id="{589B4B78-24AF-493D-858F-06255B7DB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84" name="Rectangle 3482">
              <a:extLst>
                <a:ext uri="{FF2B5EF4-FFF2-40B4-BE49-F238E27FC236}">
                  <a16:creationId xmlns:a16="http://schemas.microsoft.com/office/drawing/2014/main" id="{5570ECBA-000C-4554-862D-C29A1BACA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85" name="Rectangle 3483">
              <a:extLst>
                <a:ext uri="{FF2B5EF4-FFF2-40B4-BE49-F238E27FC236}">
                  <a16:creationId xmlns:a16="http://schemas.microsoft.com/office/drawing/2014/main" id="{F6105860-01FF-47F3-9D9D-DEED4E6E7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86" name="Rectangle 3484">
              <a:extLst>
                <a:ext uri="{FF2B5EF4-FFF2-40B4-BE49-F238E27FC236}">
                  <a16:creationId xmlns:a16="http://schemas.microsoft.com/office/drawing/2014/main" id="{7532DE7A-53B2-4A8D-89E4-648C858E3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87" name="Rectangle 3485">
              <a:extLst>
                <a:ext uri="{FF2B5EF4-FFF2-40B4-BE49-F238E27FC236}">
                  <a16:creationId xmlns:a16="http://schemas.microsoft.com/office/drawing/2014/main" id="{90B3E866-A9C5-4219-878D-A2CA51510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88" name="Rectangle 3486">
              <a:extLst>
                <a:ext uri="{FF2B5EF4-FFF2-40B4-BE49-F238E27FC236}">
                  <a16:creationId xmlns:a16="http://schemas.microsoft.com/office/drawing/2014/main" id="{1993F778-5227-4E15-B9DB-50CDE7F23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89" name="Rectangle 3487">
              <a:extLst>
                <a:ext uri="{FF2B5EF4-FFF2-40B4-BE49-F238E27FC236}">
                  <a16:creationId xmlns:a16="http://schemas.microsoft.com/office/drawing/2014/main" id="{20D66F00-5BE7-46E1-8084-5C2C8976E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90" name="Rectangle 3488">
              <a:extLst>
                <a:ext uri="{FF2B5EF4-FFF2-40B4-BE49-F238E27FC236}">
                  <a16:creationId xmlns:a16="http://schemas.microsoft.com/office/drawing/2014/main" id="{D5BEB227-06F6-4751-9722-68663361F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91" name="Rectangle 3489">
              <a:extLst>
                <a:ext uri="{FF2B5EF4-FFF2-40B4-BE49-F238E27FC236}">
                  <a16:creationId xmlns:a16="http://schemas.microsoft.com/office/drawing/2014/main" id="{160762F8-848F-4B87-93D3-7E60BF03A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92" name="Rectangle 3490">
              <a:extLst>
                <a:ext uri="{FF2B5EF4-FFF2-40B4-BE49-F238E27FC236}">
                  <a16:creationId xmlns:a16="http://schemas.microsoft.com/office/drawing/2014/main" id="{2612F0AD-EA36-4027-85F1-1C2FF5008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93" name="Rectangle 3491">
              <a:extLst>
                <a:ext uri="{FF2B5EF4-FFF2-40B4-BE49-F238E27FC236}">
                  <a16:creationId xmlns:a16="http://schemas.microsoft.com/office/drawing/2014/main" id="{7A35E132-A968-4583-B39B-CDED4CB88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94" name="Rectangle 3492">
              <a:extLst>
                <a:ext uri="{FF2B5EF4-FFF2-40B4-BE49-F238E27FC236}">
                  <a16:creationId xmlns:a16="http://schemas.microsoft.com/office/drawing/2014/main" id="{85BBA1D7-7293-4943-91A9-FC246EBA3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95" name="Rectangle 3493">
              <a:extLst>
                <a:ext uri="{FF2B5EF4-FFF2-40B4-BE49-F238E27FC236}">
                  <a16:creationId xmlns:a16="http://schemas.microsoft.com/office/drawing/2014/main" id="{49CB9CF7-E6CA-452C-8ADD-3CA719AB2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96" name="Rectangle 3494">
              <a:extLst>
                <a:ext uri="{FF2B5EF4-FFF2-40B4-BE49-F238E27FC236}">
                  <a16:creationId xmlns:a16="http://schemas.microsoft.com/office/drawing/2014/main" id="{04807C08-CE40-44CE-8377-5CB3491B5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97" name="Rectangle 3495">
              <a:extLst>
                <a:ext uri="{FF2B5EF4-FFF2-40B4-BE49-F238E27FC236}">
                  <a16:creationId xmlns:a16="http://schemas.microsoft.com/office/drawing/2014/main" id="{6C8F12C9-5A93-428D-BB7B-004949E36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98" name="Rectangle 3496">
              <a:extLst>
                <a:ext uri="{FF2B5EF4-FFF2-40B4-BE49-F238E27FC236}">
                  <a16:creationId xmlns:a16="http://schemas.microsoft.com/office/drawing/2014/main" id="{A48605EE-C117-402A-B18D-EC7620A9F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099" name="Rectangle 3497">
              <a:extLst>
                <a:ext uri="{FF2B5EF4-FFF2-40B4-BE49-F238E27FC236}">
                  <a16:creationId xmlns:a16="http://schemas.microsoft.com/office/drawing/2014/main" id="{D64ADA33-E504-4913-9787-511E11222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00" name="Rectangle 3498">
              <a:extLst>
                <a:ext uri="{FF2B5EF4-FFF2-40B4-BE49-F238E27FC236}">
                  <a16:creationId xmlns:a16="http://schemas.microsoft.com/office/drawing/2014/main" id="{6C441586-62AA-4BF3-A379-2D2F6DFAE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01" name="Rectangle 3499">
              <a:extLst>
                <a:ext uri="{FF2B5EF4-FFF2-40B4-BE49-F238E27FC236}">
                  <a16:creationId xmlns:a16="http://schemas.microsoft.com/office/drawing/2014/main" id="{D1E86D83-BD77-4841-B2CC-562BA7C12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02" name="Rectangle 3500">
              <a:extLst>
                <a:ext uri="{FF2B5EF4-FFF2-40B4-BE49-F238E27FC236}">
                  <a16:creationId xmlns:a16="http://schemas.microsoft.com/office/drawing/2014/main" id="{D54F72F2-7820-49FD-BEED-845ECB553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03" name="Rectangle 3501">
              <a:extLst>
                <a:ext uri="{FF2B5EF4-FFF2-40B4-BE49-F238E27FC236}">
                  <a16:creationId xmlns:a16="http://schemas.microsoft.com/office/drawing/2014/main" id="{534B6F12-951B-4665-AC10-345EA9665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04" name="Rectangle 3502">
              <a:extLst>
                <a:ext uri="{FF2B5EF4-FFF2-40B4-BE49-F238E27FC236}">
                  <a16:creationId xmlns:a16="http://schemas.microsoft.com/office/drawing/2014/main" id="{88733B9B-95FC-4C9C-8E09-38DD54FEB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05" name="Rectangle 3503">
              <a:extLst>
                <a:ext uri="{FF2B5EF4-FFF2-40B4-BE49-F238E27FC236}">
                  <a16:creationId xmlns:a16="http://schemas.microsoft.com/office/drawing/2014/main" id="{84752642-89A2-4F74-AD76-A62A96C05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06" name="Rectangle 3504">
              <a:extLst>
                <a:ext uri="{FF2B5EF4-FFF2-40B4-BE49-F238E27FC236}">
                  <a16:creationId xmlns:a16="http://schemas.microsoft.com/office/drawing/2014/main" id="{E3FAB49A-5FAA-40F3-BD2E-1CC78551C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07" name="Rectangle 3505">
              <a:extLst>
                <a:ext uri="{FF2B5EF4-FFF2-40B4-BE49-F238E27FC236}">
                  <a16:creationId xmlns:a16="http://schemas.microsoft.com/office/drawing/2014/main" id="{FF9E972E-5EB0-4333-8B2F-9B733CDBB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08" name="Rectangle 3506">
              <a:extLst>
                <a:ext uri="{FF2B5EF4-FFF2-40B4-BE49-F238E27FC236}">
                  <a16:creationId xmlns:a16="http://schemas.microsoft.com/office/drawing/2014/main" id="{43199DE1-7A46-439F-BB97-637CF3C2F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09" name="Rectangle 3507">
              <a:extLst>
                <a:ext uri="{FF2B5EF4-FFF2-40B4-BE49-F238E27FC236}">
                  <a16:creationId xmlns:a16="http://schemas.microsoft.com/office/drawing/2014/main" id="{D9765725-99CF-4BB6-8734-1D14C2F9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10" name="Rectangle 3508">
              <a:extLst>
                <a:ext uri="{FF2B5EF4-FFF2-40B4-BE49-F238E27FC236}">
                  <a16:creationId xmlns:a16="http://schemas.microsoft.com/office/drawing/2014/main" id="{AD698B18-BF1A-460C-A76E-7309E002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11" name="Rectangle 3509">
              <a:extLst>
                <a:ext uri="{FF2B5EF4-FFF2-40B4-BE49-F238E27FC236}">
                  <a16:creationId xmlns:a16="http://schemas.microsoft.com/office/drawing/2014/main" id="{7AE2FFF7-E999-49A2-B8E5-03907957D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12" name="Rectangle 3510">
              <a:extLst>
                <a:ext uri="{FF2B5EF4-FFF2-40B4-BE49-F238E27FC236}">
                  <a16:creationId xmlns:a16="http://schemas.microsoft.com/office/drawing/2014/main" id="{3CBCE8C9-575B-4DF4-9EA1-79BC5B305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13" name="Rectangle 3511">
              <a:extLst>
                <a:ext uri="{FF2B5EF4-FFF2-40B4-BE49-F238E27FC236}">
                  <a16:creationId xmlns:a16="http://schemas.microsoft.com/office/drawing/2014/main" id="{049423E6-1A10-4980-84B0-CA43F8572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14" name="Rectangle 3512">
              <a:extLst>
                <a:ext uri="{FF2B5EF4-FFF2-40B4-BE49-F238E27FC236}">
                  <a16:creationId xmlns:a16="http://schemas.microsoft.com/office/drawing/2014/main" id="{46AAE6F3-024E-4DCE-967E-7DC9B0DDA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15" name="Rectangle 3513">
              <a:extLst>
                <a:ext uri="{FF2B5EF4-FFF2-40B4-BE49-F238E27FC236}">
                  <a16:creationId xmlns:a16="http://schemas.microsoft.com/office/drawing/2014/main" id="{B5ACB6BD-1237-4439-898B-A385B7148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5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16" name="Rectangle 3514">
              <a:extLst>
                <a:ext uri="{FF2B5EF4-FFF2-40B4-BE49-F238E27FC236}">
                  <a16:creationId xmlns:a16="http://schemas.microsoft.com/office/drawing/2014/main" id="{D7E0DC00-4E0C-47DF-85AD-16A211A3C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4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17" name="Rectangle 3515">
              <a:extLst>
                <a:ext uri="{FF2B5EF4-FFF2-40B4-BE49-F238E27FC236}">
                  <a16:creationId xmlns:a16="http://schemas.microsoft.com/office/drawing/2014/main" id="{4A4701FA-F1B3-4257-81E4-340604458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18" name="Rectangle 3516">
              <a:extLst>
                <a:ext uri="{FF2B5EF4-FFF2-40B4-BE49-F238E27FC236}">
                  <a16:creationId xmlns:a16="http://schemas.microsoft.com/office/drawing/2014/main" id="{0203D163-4806-47A3-9A07-2CBD256AA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5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19" name="Rectangle 3517">
              <a:extLst>
                <a:ext uri="{FF2B5EF4-FFF2-40B4-BE49-F238E27FC236}">
                  <a16:creationId xmlns:a16="http://schemas.microsoft.com/office/drawing/2014/main" id="{5A5EA17D-E298-4619-8B4F-11E54BECD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20" name="Rectangle 3518">
              <a:extLst>
                <a:ext uri="{FF2B5EF4-FFF2-40B4-BE49-F238E27FC236}">
                  <a16:creationId xmlns:a16="http://schemas.microsoft.com/office/drawing/2014/main" id="{E8FCB378-E564-4032-A1AA-55BD2383C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5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21" name="Rectangle 3519">
              <a:extLst>
                <a:ext uri="{FF2B5EF4-FFF2-40B4-BE49-F238E27FC236}">
                  <a16:creationId xmlns:a16="http://schemas.microsoft.com/office/drawing/2014/main" id="{9A02B2FE-B075-48A1-83BE-C5E29E2A1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22" name="Rectangle 3520">
              <a:extLst>
                <a:ext uri="{FF2B5EF4-FFF2-40B4-BE49-F238E27FC236}">
                  <a16:creationId xmlns:a16="http://schemas.microsoft.com/office/drawing/2014/main" id="{7ADB2923-3A33-4D55-BDC6-926416E70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5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23" name="Rectangle 3521">
              <a:extLst>
                <a:ext uri="{FF2B5EF4-FFF2-40B4-BE49-F238E27FC236}">
                  <a16:creationId xmlns:a16="http://schemas.microsoft.com/office/drawing/2014/main" id="{04055AC7-096B-45B5-BD4C-D24DCE899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24" name="Rectangle 3522">
              <a:extLst>
                <a:ext uri="{FF2B5EF4-FFF2-40B4-BE49-F238E27FC236}">
                  <a16:creationId xmlns:a16="http://schemas.microsoft.com/office/drawing/2014/main" id="{EF439E41-2A95-400E-B2DF-93CA839DD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5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25" name="Rectangle 3523">
              <a:extLst>
                <a:ext uri="{FF2B5EF4-FFF2-40B4-BE49-F238E27FC236}">
                  <a16:creationId xmlns:a16="http://schemas.microsoft.com/office/drawing/2014/main" id="{309B2B80-6DC1-4001-9442-CC21489F1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26" name="Rectangle 3524">
              <a:extLst>
                <a:ext uri="{FF2B5EF4-FFF2-40B4-BE49-F238E27FC236}">
                  <a16:creationId xmlns:a16="http://schemas.microsoft.com/office/drawing/2014/main" id="{E9D2A57B-890C-4AA8-BFDB-F298F20E1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6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27" name="Rectangle 3525">
              <a:extLst>
                <a:ext uri="{FF2B5EF4-FFF2-40B4-BE49-F238E27FC236}">
                  <a16:creationId xmlns:a16="http://schemas.microsoft.com/office/drawing/2014/main" id="{7279A00D-BF1E-4880-AC81-999192FC0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28" name="Rectangle 3526">
              <a:extLst>
                <a:ext uri="{FF2B5EF4-FFF2-40B4-BE49-F238E27FC236}">
                  <a16:creationId xmlns:a16="http://schemas.microsoft.com/office/drawing/2014/main" id="{EDFD6AD9-7A96-4587-B223-5183BDC0E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6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29" name="Rectangle 3527">
              <a:extLst>
                <a:ext uri="{FF2B5EF4-FFF2-40B4-BE49-F238E27FC236}">
                  <a16:creationId xmlns:a16="http://schemas.microsoft.com/office/drawing/2014/main" id="{31F59270-AA22-49E5-8304-A184E8112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30" name="Rectangle 3528">
              <a:extLst>
                <a:ext uri="{FF2B5EF4-FFF2-40B4-BE49-F238E27FC236}">
                  <a16:creationId xmlns:a16="http://schemas.microsoft.com/office/drawing/2014/main" id="{1EB124B7-696B-4357-A7B9-11A1130D8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6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31" name="Rectangle 3529">
              <a:extLst>
                <a:ext uri="{FF2B5EF4-FFF2-40B4-BE49-F238E27FC236}">
                  <a16:creationId xmlns:a16="http://schemas.microsoft.com/office/drawing/2014/main" id="{02CF98A2-DE4C-4F4D-9149-7AE1924C1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32" name="Rectangle 3530">
              <a:extLst>
                <a:ext uri="{FF2B5EF4-FFF2-40B4-BE49-F238E27FC236}">
                  <a16:creationId xmlns:a16="http://schemas.microsoft.com/office/drawing/2014/main" id="{6EAE8547-A37A-4C8F-A7A3-C95444CD2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7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33" name="Rectangle 3531">
              <a:extLst>
                <a:ext uri="{FF2B5EF4-FFF2-40B4-BE49-F238E27FC236}">
                  <a16:creationId xmlns:a16="http://schemas.microsoft.com/office/drawing/2014/main" id="{4DB39F84-683B-47D3-A88B-3DF2A642B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34" name="Rectangle 3532">
              <a:extLst>
                <a:ext uri="{FF2B5EF4-FFF2-40B4-BE49-F238E27FC236}">
                  <a16:creationId xmlns:a16="http://schemas.microsoft.com/office/drawing/2014/main" id="{46783EBA-08F3-4ED7-A405-2A4806B40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7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35" name="Rectangle 3533">
              <a:extLst>
                <a:ext uri="{FF2B5EF4-FFF2-40B4-BE49-F238E27FC236}">
                  <a16:creationId xmlns:a16="http://schemas.microsoft.com/office/drawing/2014/main" id="{66C523BF-B39A-4F38-8622-A2CF13281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36" name="Rectangle 3534">
              <a:extLst>
                <a:ext uri="{FF2B5EF4-FFF2-40B4-BE49-F238E27FC236}">
                  <a16:creationId xmlns:a16="http://schemas.microsoft.com/office/drawing/2014/main" id="{88DB22B1-9984-4E2B-B2AA-BAD8DC795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7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37" name="Rectangle 3535">
              <a:extLst>
                <a:ext uri="{FF2B5EF4-FFF2-40B4-BE49-F238E27FC236}">
                  <a16:creationId xmlns:a16="http://schemas.microsoft.com/office/drawing/2014/main" id="{58D5875C-0DD6-4F44-934D-3B7B03AB8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38" name="Rectangle 3536">
              <a:extLst>
                <a:ext uri="{FF2B5EF4-FFF2-40B4-BE49-F238E27FC236}">
                  <a16:creationId xmlns:a16="http://schemas.microsoft.com/office/drawing/2014/main" id="{24A3D079-2ED0-4626-8713-EB5C8EB7F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8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39" name="Rectangle 3537">
              <a:extLst>
                <a:ext uri="{FF2B5EF4-FFF2-40B4-BE49-F238E27FC236}">
                  <a16:creationId xmlns:a16="http://schemas.microsoft.com/office/drawing/2014/main" id="{B5BD9C6B-EFA5-4CF2-9782-A4197472C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40" name="Rectangle 3538">
              <a:extLst>
                <a:ext uri="{FF2B5EF4-FFF2-40B4-BE49-F238E27FC236}">
                  <a16:creationId xmlns:a16="http://schemas.microsoft.com/office/drawing/2014/main" id="{BEFCCAE0-F42E-41EC-8A4C-956E0AAA0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8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41" name="Rectangle 3539">
              <a:extLst>
                <a:ext uri="{FF2B5EF4-FFF2-40B4-BE49-F238E27FC236}">
                  <a16:creationId xmlns:a16="http://schemas.microsoft.com/office/drawing/2014/main" id="{E7D71E23-DC63-4B0F-AC8D-725A0C1B3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42" name="Rectangle 3540">
              <a:extLst>
                <a:ext uri="{FF2B5EF4-FFF2-40B4-BE49-F238E27FC236}">
                  <a16:creationId xmlns:a16="http://schemas.microsoft.com/office/drawing/2014/main" id="{6E4052F3-2BD7-4182-B331-5C4D96546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8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43" name="Rectangle 3541">
              <a:extLst>
                <a:ext uri="{FF2B5EF4-FFF2-40B4-BE49-F238E27FC236}">
                  <a16:creationId xmlns:a16="http://schemas.microsoft.com/office/drawing/2014/main" id="{46CEB025-F1B4-4F30-AA35-11FD32505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44" name="Rectangle 3542">
              <a:extLst>
                <a:ext uri="{FF2B5EF4-FFF2-40B4-BE49-F238E27FC236}">
                  <a16:creationId xmlns:a16="http://schemas.microsoft.com/office/drawing/2014/main" id="{37AE1DB1-1E13-4200-A434-570D0B942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89"/>
              <a:ext cx="3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45" name="Rectangle 3543">
              <a:extLst>
                <a:ext uri="{FF2B5EF4-FFF2-40B4-BE49-F238E27FC236}">
                  <a16:creationId xmlns:a16="http://schemas.microsoft.com/office/drawing/2014/main" id="{DA2000B3-63E9-41BC-A1BB-04CA39261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46" name="Rectangle 3544">
              <a:extLst>
                <a:ext uri="{FF2B5EF4-FFF2-40B4-BE49-F238E27FC236}">
                  <a16:creationId xmlns:a16="http://schemas.microsoft.com/office/drawing/2014/main" id="{8AEA1027-3253-43EE-9932-3F62ACBC0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9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47" name="Rectangle 3545">
              <a:extLst>
                <a:ext uri="{FF2B5EF4-FFF2-40B4-BE49-F238E27FC236}">
                  <a16:creationId xmlns:a16="http://schemas.microsoft.com/office/drawing/2014/main" id="{764ABF3B-395F-46C0-9A9B-B814FF21C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48" name="Rectangle 3546">
              <a:extLst>
                <a:ext uri="{FF2B5EF4-FFF2-40B4-BE49-F238E27FC236}">
                  <a16:creationId xmlns:a16="http://schemas.microsoft.com/office/drawing/2014/main" id="{94E0B62E-D26E-405C-9556-8913627EF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9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49" name="Rectangle 3547">
              <a:extLst>
                <a:ext uri="{FF2B5EF4-FFF2-40B4-BE49-F238E27FC236}">
                  <a16:creationId xmlns:a16="http://schemas.microsoft.com/office/drawing/2014/main" id="{B5332018-6468-441B-B306-2F1E8A3E2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50" name="Rectangle 3548">
              <a:extLst>
                <a:ext uri="{FF2B5EF4-FFF2-40B4-BE49-F238E27FC236}">
                  <a16:creationId xmlns:a16="http://schemas.microsoft.com/office/drawing/2014/main" id="{7F0E22F7-6AE4-47DF-AEB6-AD3F399E5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19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51" name="Rectangle 3549">
              <a:extLst>
                <a:ext uri="{FF2B5EF4-FFF2-40B4-BE49-F238E27FC236}">
                  <a16:creationId xmlns:a16="http://schemas.microsoft.com/office/drawing/2014/main" id="{4C44739D-8A98-4871-9FD9-9A04F5B67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52" name="Rectangle 3550">
              <a:extLst>
                <a:ext uri="{FF2B5EF4-FFF2-40B4-BE49-F238E27FC236}">
                  <a16:creationId xmlns:a16="http://schemas.microsoft.com/office/drawing/2014/main" id="{877E182C-9C98-4F89-B2E8-B9B2997CD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0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53" name="Rectangle 3551">
              <a:extLst>
                <a:ext uri="{FF2B5EF4-FFF2-40B4-BE49-F238E27FC236}">
                  <a16:creationId xmlns:a16="http://schemas.microsoft.com/office/drawing/2014/main" id="{2BE0D059-E4CD-4605-8355-F544119B5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54" name="Rectangle 3552">
              <a:extLst>
                <a:ext uri="{FF2B5EF4-FFF2-40B4-BE49-F238E27FC236}">
                  <a16:creationId xmlns:a16="http://schemas.microsoft.com/office/drawing/2014/main" id="{4A0BAB94-FB95-44E4-B6F5-123C02CB2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0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55" name="Rectangle 3553">
              <a:extLst>
                <a:ext uri="{FF2B5EF4-FFF2-40B4-BE49-F238E27FC236}">
                  <a16:creationId xmlns:a16="http://schemas.microsoft.com/office/drawing/2014/main" id="{4B7AB54C-99FB-4EC9-83D5-AEFEE56BC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56" name="Rectangle 3554">
              <a:extLst>
                <a:ext uri="{FF2B5EF4-FFF2-40B4-BE49-F238E27FC236}">
                  <a16:creationId xmlns:a16="http://schemas.microsoft.com/office/drawing/2014/main" id="{E592C0B1-A0B9-4AE1-B672-733783FC7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0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57" name="Rectangle 3555">
              <a:extLst>
                <a:ext uri="{FF2B5EF4-FFF2-40B4-BE49-F238E27FC236}">
                  <a16:creationId xmlns:a16="http://schemas.microsoft.com/office/drawing/2014/main" id="{8E3EC5EE-BC12-48A5-B237-9FD7A2468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58" name="Rectangle 3556">
              <a:extLst>
                <a:ext uri="{FF2B5EF4-FFF2-40B4-BE49-F238E27FC236}">
                  <a16:creationId xmlns:a16="http://schemas.microsoft.com/office/drawing/2014/main" id="{A8BEE84A-2BCC-4EA9-8483-4D0AC63FA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0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59" name="Rectangle 3557">
              <a:extLst>
                <a:ext uri="{FF2B5EF4-FFF2-40B4-BE49-F238E27FC236}">
                  <a16:creationId xmlns:a16="http://schemas.microsoft.com/office/drawing/2014/main" id="{84E85A9C-498A-4616-B2FF-1CF6D7C99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60" name="Rectangle 3558">
              <a:extLst>
                <a:ext uri="{FF2B5EF4-FFF2-40B4-BE49-F238E27FC236}">
                  <a16:creationId xmlns:a16="http://schemas.microsoft.com/office/drawing/2014/main" id="{0B5212A7-861E-4F8A-885B-B12B63CB5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1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61" name="Rectangle 3559">
              <a:extLst>
                <a:ext uri="{FF2B5EF4-FFF2-40B4-BE49-F238E27FC236}">
                  <a16:creationId xmlns:a16="http://schemas.microsoft.com/office/drawing/2014/main" id="{35AB743D-AA4D-44BA-B09A-BD511BA3C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12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62" name="Rectangle 3560">
              <a:extLst>
                <a:ext uri="{FF2B5EF4-FFF2-40B4-BE49-F238E27FC236}">
                  <a16:creationId xmlns:a16="http://schemas.microsoft.com/office/drawing/2014/main" id="{3CEFB9CF-6260-4753-A8DD-EBF07807C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1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63" name="Rectangle 3561">
              <a:extLst>
                <a:ext uri="{FF2B5EF4-FFF2-40B4-BE49-F238E27FC236}">
                  <a16:creationId xmlns:a16="http://schemas.microsoft.com/office/drawing/2014/main" id="{D92F82A2-E8E0-40DC-B4FF-2B1B8E3E6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15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64" name="Rectangle 3562">
              <a:extLst>
                <a:ext uri="{FF2B5EF4-FFF2-40B4-BE49-F238E27FC236}">
                  <a16:creationId xmlns:a16="http://schemas.microsoft.com/office/drawing/2014/main" id="{05F7B3E2-C7D9-4FD5-8818-AAE449420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1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65" name="Rectangle 3563">
              <a:extLst>
                <a:ext uri="{FF2B5EF4-FFF2-40B4-BE49-F238E27FC236}">
                  <a16:creationId xmlns:a16="http://schemas.microsoft.com/office/drawing/2014/main" id="{A54646DF-0D14-40F1-916F-BB196044A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18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66" name="Rectangle 3564">
              <a:extLst>
                <a:ext uri="{FF2B5EF4-FFF2-40B4-BE49-F238E27FC236}">
                  <a16:creationId xmlns:a16="http://schemas.microsoft.com/office/drawing/2014/main" id="{1E5E81BE-DB09-4C3B-96FA-C72AEEAC7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2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67" name="Rectangle 3565">
              <a:extLst>
                <a:ext uri="{FF2B5EF4-FFF2-40B4-BE49-F238E27FC236}">
                  <a16:creationId xmlns:a16="http://schemas.microsoft.com/office/drawing/2014/main" id="{043AEB98-09D2-4E38-A8E6-184A67AD3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2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68" name="Rectangle 3566">
              <a:extLst>
                <a:ext uri="{FF2B5EF4-FFF2-40B4-BE49-F238E27FC236}">
                  <a16:creationId xmlns:a16="http://schemas.microsoft.com/office/drawing/2014/main" id="{016BF621-2383-4B4E-9218-1A3A4A5FB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2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69" name="Rectangle 3567">
              <a:extLst>
                <a:ext uri="{FF2B5EF4-FFF2-40B4-BE49-F238E27FC236}">
                  <a16:creationId xmlns:a16="http://schemas.microsoft.com/office/drawing/2014/main" id="{D39755AC-5D7D-49DE-8518-0438F54C5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2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70" name="Rectangle 3568">
              <a:extLst>
                <a:ext uri="{FF2B5EF4-FFF2-40B4-BE49-F238E27FC236}">
                  <a16:creationId xmlns:a16="http://schemas.microsoft.com/office/drawing/2014/main" id="{D3BB315C-E1EA-41CF-98DD-84B3578B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2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71" name="Rectangle 3569">
              <a:extLst>
                <a:ext uri="{FF2B5EF4-FFF2-40B4-BE49-F238E27FC236}">
                  <a16:creationId xmlns:a16="http://schemas.microsoft.com/office/drawing/2014/main" id="{89F7869A-51C6-4787-8336-4EFE5397F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2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72" name="Rectangle 3570">
              <a:extLst>
                <a:ext uri="{FF2B5EF4-FFF2-40B4-BE49-F238E27FC236}">
                  <a16:creationId xmlns:a16="http://schemas.microsoft.com/office/drawing/2014/main" id="{35CEA768-7298-4C81-B1E9-AE02C55F7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3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73" name="Rectangle 3571">
              <a:extLst>
                <a:ext uri="{FF2B5EF4-FFF2-40B4-BE49-F238E27FC236}">
                  <a16:creationId xmlns:a16="http://schemas.microsoft.com/office/drawing/2014/main" id="{74C88ACD-4FEC-47C5-8F72-F1CCF1E66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3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74" name="Rectangle 3572">
              <a:extLst>
                <a:ext uri="{FF2B5EF4-FFF2-40B4-BE49-F238E27FC236}">
                  <a16:creationId xmlns:a16="http://schemas.microsoft.com/office/drawing/2014/main" id="{BB15FADD-0852-4130-8013-07B19153A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3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75" name="Rectangle 3573">
              <a:extLst>
                <a:ext uri="{FF2B5EF4-FFF2-40B4-BE49-F238E27FC236}">
                  <a16:creationId xmlns:a16="http://schemas.microsoft.com/office/drawing/2014/main" id="{29C8F2D4-2B8C-4CAF-8589-CF06B2CCB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3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76" name="Rectangle 3574">
              <a:extLst>
                <a:ext uri="{FF2B5EF4-FFF2-40B4-BE49-F238E27FC236}">
                  <a16:creationId xmlns:a16="http://schemas.microsoft.com/office/drawing/2014/main" id="{808C87DF-6E75-499F-B68E-2E5050223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3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77" name="Rectangle 3575">
              <a:extLst>
                <a:ext uri="{FF2B5EF4-FFF2-40B4-BE49-F238E27FC236}">
                  <a16:creationId xmlns:a16="http://schemas.microsoft.com/office/drawing/2014/main" id="{8286B85C-B76B-4DFB-A96E-A5CAF5CE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3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78" name="Rectangle 3576">
              <a:extLst>
                <a:ext uri="{FF2B5EF4-FFF2-40B4-BE49-F238E27FC236}">
                  <a16:creationId xmlns:a16="http://schemas.microsoft.com/office/drawing/2014/main" id="{A9F4440B-63DB-46F9-921F-75EC8A9DA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" y="123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79" name="Rectangle 3577">
              <a:extLst>
                <a:ext uri="{FF2B5EF4-FFF2-40B4-BE49-F238E27FC236}">
                  <a16:creationId xmlns:a16="http://schemas.microsoft.com/office/drawing/2014/main" id="{E512A360-41CE-4D96-900F-81206F6C1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9" y="123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80" name="Rectangle 3578">
              <a:extLst>
                <a:ext uri="{FF2B5EF4-FFF2-40B4-BE49-F238E27FC236}">
                  <a16:creationId xmlns:a16="http://schemas.microsoft.com/office/drawing/2014/main" id="{3957F40F-5F2A-42B5-B474-66F72A624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4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81" name="Rectangle 3579">
              <a:extLst>
                <a:ext uri="{FF2B5EF4-FFF2-40B4-BE49-F238E27FC236}">
                  <a16:creationId xmlns:a16="http://schemas.microsoft.com/office/drawing/2014/main" id="{04D805FB-91A8-45F9-8B78-7096B8C14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4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82" name="Rectangle 3580">
              <a:extLst>
                <a:ext uri="{FF2B5EF4-FFF2-40B4-BE49-F238E27FC236}">
                  <a16:creationId xmlns:a16="http://schemas.microsoft.com/office/drawing/2014/main" id="{E481D9E2-955A-4469-B431-7233F4639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5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83" name="Rectangle 3581">
              <a:extLst>
                <a:ext uri="{FF2B5EF4-FFF2-40B4-BE49-F238E27FC236}">
                  <a16:creationId xmlns:a16="http://schemas.microsoft.com/office/drawing/2014/main" id="{38D08B57-74F6-446A-8BA8-7E2260E97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5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84" name="Rectangle 3582">
              <a:extLst>
                <a:ext uri="{FF2B5EF4-FFF2-40B4-BE49-F238E27FC236}">
                  <a16:creationId xmlns:a16="http://schemas.microsoft.com/office/drawing/2014/main" id="{E15C92CF-9FD6-477A-985A-7700BBAB3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5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85" name="Rectangle 3583">
              <a:extLst>
                <a:ext uri="{FF2B5EF4-FFF2-40B4-BE49-F238E27FC236}">
                  <a16:creationId xmlns:a16="http://schemas.microsoft.com/office/drawing/2014/main" id="{510776F2-FEEB-43BB-81CA-3D9F05B37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5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86" name="Rectangle 3584">
              <a:extLst>
                <a:ext uri="{FF2B5EF4-FFF2-40B4-BE49-F238E27FC236}">
                  <a16:creationId xmlns:a16="http://schemas.microsoft.com/office/drawing/2014/main" id="{36B378A0-C42D-4FCA-98E5-789F4E9FD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5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87" name="Rectangle 3585">
              <a:extLst>
                <a:ext uri="{FF2B5EF4-FFF2-40B4-BE49-F238E27FC236}">
                  <a16:creationId xmlns:a16="http://schemas.microsoft.com/office/drawing/2014/main" id="{B800F612-7DF1-43EF-957C-436FBE277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5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88" name="Rectangle 3586">
              <a:extLst>
                <a:ext uri="{FF2B5EF4-FFF2-40B4-BE49-F238E27FC236}">
                  <a16:creationId xmlns:a16="http://schemas.microsoft.com/office/drawing/2014/main" id="{24914ABD-E3DE-4352-900A-76AB585A2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59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89" name="Rectangle 3587">
              <a:extLst>
                <a:ext uri="{FF2B5EF4-FFF2-40B4-BE49-F238E27FC236}">
                  <a16:creationId xmlns:a16="http://schemas.microsoft.com/office/drawing/2014/main" id="{23AC3884-4782-455C-8289-7BF720A99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59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90" name="Rectangle 3588">
              <a:extLst>
                <a:ext uri="{FF2B5EF4-FFF2-40B4-BE49-F238E27FC236}">
                  <a16:creationId xmlns:a16="http://schemas.microsoft.com/office/drawing/2014/main" id="{B4A69F16-0379-4BB3-B0E7-719B9D0AF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62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91" name="Rectangle 3589">
              <a:extLst>
                <a:ext uri="{FF2B5EF4-FFF2-40B4-BE49-F238E27FC236}">
                  <a16:creationId xmlns:a16="http://schemas.microsoft.com/office/drawing/2014/main" id="{31A82BF0-7030-4A0B-9B21-BA775FC7B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62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92" name="Rectangle 3590">
              <a:extLst>
                <a:ext uri="{FF2B5EF4-FFF2-40B4-BE49-F238E27FC236}">
                  <a16:creationId xmlns:a16="http://schemas.microsoft.com/office/drawing/2014/main" id="{3B3901B9-7BD3-47D8-8039-5273D4C03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65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93" name="Rectangle 3591">
              <a:extLst>
                <a:ext uri="{FF2B5EF4-FFF2-40B4-BE49-F238E27FC236}">
                  <a16:creationId xmlns:a16="http://schemas.microsoft.com/office/drawing/2014/main" id="{F2CBC36C-65F1-44FE-9328-2CF6EF83B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65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94" name="Rectangle 3592">
              <a:extLst>
                <a:ext uri="{FF2B5EF4-FFF2-40B4-BE49-F238E27FC236}">
                  <a16:creationId xmlns:a16="http://schemas.microsoft.com/office/drawing/2014/main" id="{A935CEBA-7124-449B-8148-794771F96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68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95" name="Rectangle 3593">
              <a:extLst>
                <a:ext uri="{FF2B5EF4-FFF2-40B4-BE49-F238E27FC236}">
                  <a16:creationId xmlns:a16="http://schemas.microsoft.com/office/drawing/2014/main" id="{A6F8A4C2-8695-42F8-AADE-43A1CE146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68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96" name="Rectangle 3594">
              <a:extLst>
                <a:ext uri="{FF2B5EF4-FFF2-40B4-BE49-F238E27FC236}">
                  <a16:creationId xmlns:a16="http://schemas.microsoft.com/office/drawing/2014/main" id="{BF89F023-751A-42DE-9FA9-32855DB14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71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97" name="Rectangle 3595">
              <a:extLst>
                <a:ext uri="{FF2B5EF4-FFF2-40B4-BE49-F238E27FC236}">
                  <a16:creationId xmlns:a16="http://schemas.microsoft.com/office/drawing/2014/main" id="{6626F653-2B16-433C-8924-A0560B280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71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98" name="Rectangle 3596">
              <a:extLst>
                <a:ext uri="{FF2B5EF4-FFF2-40B4-BE49-F238E27FC236}">
                  <a16:creationId xmlns:a16="http://schemas.microsoft.com/office/drawing/2014/main" id="{36FA77D8-8E49-4B25-83BC-17BC54402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74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199" name="Rectangle 3597">
              <a:extLst>
                <a:ext uri="{FF2B5EF4-FFF2-40B4-BE49-F238E27FC236}">
                  <a16:creationId xmlns:a16="http://schemas.microsoft.com/office/drawing/2014/main" id="{0CAD42CB-83CF-410E-B6D7-23C040F5D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74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00" name="Rectangle 3598">
              <a:extLst>
                <a:ext uri="{FF2B5EF4-FFF2-40B4-BE49-F238E27FC236}">
                  <a16:creationId xmlns:a16="http://schemas.microsoft.com/office/drawing/2014/main" id="{7EA00838-0AB9-439B-81D2-46F283D27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77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01" name="Rectangle 3599">
              <a:extLst>
                <a:ext uri="{FF2B5EF4-FFF2-40B4-BE49-F238E27FC236}">
                  <a16:creationId xmlns:a16="http://schemas.microsoft.com/office/drawing/2014/main" id="{BAAE1A21-76F1-4E61-A36B-5E43A8347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77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02" name="Rectangle 3600">
              <a:extLst>
                <a:ext uri="{FF2B5EF4-FFF2-40B4-BE49-F238E27FC236}">
                  <a16:creationId xmlns:a16="http://schemas.microsoft.com/office/drawing/2014/main" id="{C3220638-5C26-4D7E-8B06-57F91C0A3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80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03" name="Rectangle 3601">
              <a:extLst>
                <a:ext uri="{FF2B5EF4-FFF2-40B4-BE49-F238E27FC236}">
                  <a16:creationId xmlns:a16="http://schemas.microsoft.com/office/drawing/2014/main" id="{189063A3-AD4D-4AC8-A63E-E48C19842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80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04" name="Rectangle 3602">
              <a:extLst>
                <a:ext uri="{FF2B5EF4-FFF2-40B4-BE49-F238E27FC236}">
                  <a16:creationId xmlns:a16="http://schemas.microsoft.com/office/drawing/2014/main" id="{AC5FD0D0-5C69-44AE-9D31-CA8FDC8E6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83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05" name="Rectangle 3603">
              <a:extLst>
                <a:ext uri="{FF2B5EF4-FFF2-40B4-BE49-F238E27FC236}">
                  <a16:creationId xmlns:a16="http://schemas.microsoft.com/office/drawing/2014/main" id="{EB7ADC29-A334-40A1-B7FB-3454D02C7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83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06" name="Rectangle 3604">
              <a:extLst>
                <a:ext uri="{FF2B5EF4-FFF2-40B4-BE49-F238E27FC236}">
                  <a16:creationId xmlns:a16="http://schemas.microsoft.com/office/drawing/2014/main" id="{28E65BED-E898-433D-B418-1E0626FA5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86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07" name="Rectangle 3605">
              <a:extLst>
                <a:ext uri="{FF2B5EF4-FFF2-40B4-BE49-F238E27FC236}">
                  <a16:creationId xmlns:a16="http://schemas.microsoft.com/office/drawing/2014/main" id="{B651A56D-97C8-4B43-BA1F-2097F8F7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86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08" name="Rectangle 3606">
              <a:extLst>
                <a:ext uri="{FF2B5EF4-FFF2-40B4-BE49-F238E27FC236}">
                  <a16:creationId xmlns:a16="http://schemas.microsoft.com/office/drawing/2014/main" id="{BC469EA3-09F5-45B5-91F9-FBF1924E3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89"/>
              <a:ext cx="2" cy="2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09" name="Rectangle 3607">
              <a:extLst>
                <a:ext uri="{FF2B5EF4-FFF2-40B4-BE49-F238E27FC236}">
                  <a16:creationId xmlns:a16="http://schemas.microsoft.com/office/drawing/2014/main" id="{9C84FDE2-4DD6-4000-BD24-7D0C84FE8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89"/>
              <a:ext cx="3" cy="2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10" name="Rectangle 3608">
              <a:extLst>
                <a:ext uri="{FF2B5EF4-FFF2-40B4-BE49-F238E27FC236}">
                  <a16:creationId xmlns:a16="http://schemas.microsoft.com/office/drawing/2014/main" id="{D78F0343-13F8-4F72-825D-BD019BDD5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91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11" name="Rectangle 3609">
              <a:extLst>
                <a:ext uri="{FF2B5EF4-FFF2-40B4-BE49-F238E27FC236}">
                  <a16:creationId xmlns:a16="http://schemas.microsoft.com/office/drawing/2014/main" id="{F0C4B2F6-F6D3-4512-B785-BA1D0A6AE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91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12" name="Rectangle 3610">
              <a:extLst>
                <a:ext uri="{FF2B5EF4-FFF2-40B4-BE49-F238E27FC236}">
                  <a16:creationId xmlns:a16="http://schemas.microsoft.com/office/drawing/2014/main" id="{15F6D0AE-0A68-4D5F-A0D0-F72E361CF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94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13" name="Rectangle 3611">
              <a:extLst>
                <a:ext uri="{FF2B5EF4-FFF2-40B4-BE49-F238E27FC236}">
                  <a16:creationId xmlns:a16="http://schemas.microsoft.com/office/drawing/2014/main" id="{18605CFD-F338-4B00-8BDE-26D24CB69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94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14" name="Rectangle 3612">
              <a:extLst>
                <a:ext uri="{FF2B5EF4-FFF2-40B4-BE49-F238E27FC236}">
                  <a16:creationId xmlns:a16="http://schemas.microsoft.com/office/drawing/2014/main" id="{81634DD0-7482-4796-884A-C22107FA7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197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15" name="Rectangle 3613">
              <a:extLst>
                <a:ext uri="{FF2B5EF4-FFF2-40B4-BE49-F238E27FC236}">
                  <a16:creationId xmlns:a16="http://schemas.microsoft.com/office/drawing/2014/main" id="{D1FABA04-0836-44A3-93A0-9643E9B88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197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16" name="Rectangle 3614">
              <a:extLst>
                <a:ext uri="{FF2B5EF4-FFF2-40B4-BE49-F238E27FC236}">
                  <a16:creationId xmlns:a16="http://schemas.microsoft.com/office/drawing/2014/main" id="{AEB4D7EE-5ACB-441B-BA5A-96CE8C2FB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200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17" name="Rectangle 3615">
              <a:extLst>
                <a:ext uri="{FF2B5EF4-FFF2-40B4-BE49-F238E27FC236}">
                  <a16:creationId xmlns:a16="http://schemas.microsoft.com/office/drawing/2014/main" id="{38710683-A474-41FE-9B9C-C8EF194E0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200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18" name="Rectangle 3616">
              <a:extLst>
                <a:ext uri="{FF2B5EF4-FFF2-40B4-BE49-F238E27FC236}">
                  <a16:creationId xmlns:a16="http://schemas.microsoft.com/office/drawing/2014/main" id="{D1F4A147-677B-4CD2-B13D-EE52387A7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203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19" name="Rectangle 3617">
              <a:extLst>
                <a:ext uri="{FF2B5EF4-FFF2-40B4-BE49-F238E27FC236}">
                  <a16:creationId xmlns:a16="http://schemas.microsoft.com/office/drawing/2014/main" id="{90EAFD68-BF45-4943-B90C-C72FC3AAB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203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20" name="Rectangle 3618">
              <a:extLst>
                <a:ext uri="{FF2B5EF4-FFF2-40B4-BE49-F238E27FC236}">
                  <a16:creationId xmlns:a16="http://schemas.microsoft.com/office/drawing/2014/main" id="{C5B3F52E-C2CC-4BF4-87B8-C0B85BAC6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206"/>
              <a:ext cx="2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21" name="Rectangle 3619">
              <a:extLst>
                <a:ext uri="{FF2B5EF4-FFF2-40B4-BE49-F238E27FC236}">
                  <a16:creationId xmlns:a16="http://schemas.microsoft.com/office/drawing/2014/main" id="{E1CF9F76-7C0A-449E-9487-21E38C09B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206"/>
              <a:ext cx="3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22" name="Rectangle 3620">
              <a:extLst>
                <a:ext uri="{FF2B5EF4-FFF2-40B4-BE49-F238E27FC236}">
                  <a16:creationId xmlns:a16="http://schemas.microsoft.com/office/drawing/2014/main" id="{CD3BEEDE-A646-4C13-B4B3-B5154F209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1" y="1209"/>
              <a:ext cx="2" cy="3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  <p:sp>
          <p:nvSpPr>
            <p:cNvPr id="6223" name="Rectangle 3621">
              <a:extLst>
                <a:ext uri="{FF2B5EF4-FFF2-40B4-BE49-F238E27FC236}">
                  <a16:creationId xmlns:a16="http://schemas.microsoft.com/office/drawing/2014/main" id="{71ACFAF3-18DD-4A6A-8164-2BAEC4527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1209"/>
              <a:ext cx="3" cy="3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2047" tIns="61024" rIns="122047" bIns="61024" numCol="1" anchor="t" anchorCtr="0" compatLnSpc="1">
              <a:prstTxWarp prst="textNoShape">
                <a:avLst/>
              </a:prstTxWarp>
            </a:bodyPr>
            <a:lstStyle/>
            <a:p>
              <a:endParaRPr lang="en-US" sz="3206"/>
            </a:p>
          </p:txBody>
        </p:sp>
      </p:grpSp>
      <p:sp>
        <p:nvSpPr>
          <p:cNvPr id="5908" name="Rectangle 3623">
            <a:extLst>
              <a:ext uri="{FF2B5EF4-FFF2-40B4-BE49-F238E27FC236}">
                <a16:creationId xmlns:a16="http://schemas.microsoft.com/office/drawing/2014/main" id="{C18F9B01-D2AF-42E4-86E1-7AC60DC20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84" y="2568076"/>
            <a:ext cx="4238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09" name="Rectangle 3624">
            <a:extLst>
              <a:ext uri="{FF2B5EF4-FFF2-40B4-BE49-F238E27FC236}">
                <a16:creationId xmlns:a16="http://schemas.microsoft.com/office/drawing/2014/main" id="{DD474F83-3A1B-427F-A3BF-4D0C55A5F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2" y="2568076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10" name="Rectangle 3625">
            <a:extLst>
              <a:ext uri="{FF2B5EF4-FFF2-40B4-BE49-F238E27FC236}">
                <a16:creationId xmlns:a16="http://schemas.microsoft.com/office/drawing/2014/main" id="{D5975464-FE21-413E-80A8-C5D0EC093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84" y="2574434"/>
            <a:ext cx="4238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11" name="Rectangle 3626">
            <a:extLst>
              <a:ext uri="{FF2B5EF4-FFF2-40B4-BE49-F238E27FC236}">
                <a16:creationId xmlns:a16="http://schemas.microsoft.com/office/drawing/2014/main" id="{D1E6B4A6-A736-4937-9B53-3DD1583C6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2" y="257443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12" name="Rectangle 3627">
            <a:extLst>
              <a:ext uri="{FF2B5EF4-FFF2-40B4-BE49-F238E27FC236}">
                <a16:creationId xmlns:a16="http://schemas.microsoft.com/office/drawing/2014/main" id="{1516448C-841C-4FD8-8B98-E0FFBF24E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84" y="2580790"/>
            <a:ext cx="4238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13" name="Rectangle 3628">
            <a:extLst>
              <a:ext uri="{FF2B5EF4-FFF2-40B4-BE49-F238E27FC236}">
                <a16:creationId xmlns:a16="http://schemas.microsoft.com/office/drawing/2014/main" id="{34E6F827-D53C-494A-BD10-7FF33F706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2" y="258079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14" name="Rectangle 3629">
            <a:extLst>
              <a:ext uri="{FF2B5EF4-FFF2-40B4-BE49-F238E27FC236}">
                <a16:creationId xmlns:a16="http://schemas.microsoft.com/office/drawing/2014/main" id="{5A62F52C-66AD-4562-ADB0-6104C86C1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84" y="2587147"/>
            <a:ext cx="4238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15" name="Rectangle 3630">
            <a:extLst>
              <a:ext uri="{FF2B5EF4-FFF2-40B4-BE49-F238E27FC236}">
                <a16:creationId xmlns:a16="http://schemas.microsoft.com/office/drawing/2014/main" id="{F0485787-D236-4BF9-8D9A-125E5FA95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2" y="258714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16" name="Rectangle 3631">
            <a:extLst>
              <a:ext uri="{FF2B5EF4-FFF2-40B4-BE49-F238E27FC236}">
                <a16:creationId xmlns:a16="http://schemas.microsoft.com/office/drawing/2014/main" id="{AE1A8646-7E69-4EE4-B026-B07E431ED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84" y="2593503"/>
            <a:ext cx="4238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17" name="Rectangle 3632">
            <a:extLst>
              <a:ext uri="{FF2B5EF4-FFF2-40B4-BE49-F238E27FC236}">
                <a16:creationId xmlns:a16="http://schemas.microsoft.com/office/drawing/2014/main" id="{BABB5176-E33A-4D79-A3C2-5527D3C16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2" y="259350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18" name="Rectangle 3633">
            <a:extLst>
              <a:ext uri="{FF2B5EF4-FFF2-40B4-BE49-F238E27FC236}">
                <a16:creationId xmlns:a16="http://schemas.microsoft.com/office/drawing/2014/main" id="{897C7184-12B2-4FD7-895F-E69045EFD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84" y="2599860"/>
            <a:ext cx="4238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19" name="Rectangle 3634">
            <a:extLst>
              <a:ext uri="{FF2B5EF4-FFF2-40B4-BE49-F238E27FC236}">
                <a16:creationId xmlns:a16="http://schemas.microsoft.com/office/drawing/2014/main" id="{580521E2-3C06-4AAB-AC23-87FEBF70F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2" y="259986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20" name="Rectangle 3635">
            <a:extLst>
              <a:ext uri="{FF2B5EF4-FFF2-40B4-BE49-F238E27FC236}">
                <a16:creationId xmlns:a16="http://schemas.microsoft.com/office/drawing/2014/main" id="{9E069F7E-294C-4C1E-9330-A11D98244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84" y="2606216"/>
            <a:ext cx="4238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21" name="Rectangle 3636">
            <a:extLst>
              <a:ext uri="{FF2B5EF4-FFF2-40B4-BE49-F238E27FC236}">
                <a16:creationId xmlns:a16="http://schemas.microsoft.com/office/drawing/2014/main" id="{5BB3AF19-F8C2-4499-B9C3-F74F343B8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2" y="2606216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22" name="Rectangle 3637">
            <a:extLst>
              <a:ext uri="{FF2B5EF4-FFF2-40B4-BE49-F238E27FC236}">
                <a16:creationId xmlns:a16="http://schemas.microsoft.com/office/drawing/2014/main" id="{7BAA5E7D-5A40-4E09-AFCE-53EEE14DD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84" y="2612573"/>
            <a:ext cx="4238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23" name="Rectangle 3638">
            <a:extLst>
              <a:ext uri="{FF2B5EF4-FFF2-40B4-BE49-F238E27FC236}">
                <a16:creationId xmlns:a16="http://schemas.microsoft.com/office/drawing/2014/main" id="{0B8695E5-CA29-4C52-BC98-BB9FF41E6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2" y="261257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24" name="Rectangle 3639">
            <a:extLst>
              <a:ext uri="{FF2B5EF4-FFF2-40B4-BE49-F238E27FC236}">
                <a16:creationId xmlns:a16="http://schemas.microsoft.com/office/drawing/2014/main" id="{2AEBB46C-E5FF-4F3C-8465-8C7DB584B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84" y="2618929"/>
            <a:ext cx="4238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25" name="Rectangle 3640">
            <a:extLst>
              <a:ext uri="{FF2B5EF4-FFF2-40B4-BE49-F238E27FC236}">
                <a16:creationId xmlns:a16="http://schemas.microsoft.com/office/drawing/2014/main" id="{528EE5D9-3CB9-436F-AA1A-40FDC0DDD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2" y="2618929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26" name="Rectangle 3641">
            <a:extLst>
              <a:ext uri="{FF2B5EF4-FFF2-40B4-BE49-F238E27FC236}">
                <a16:creationId xmlns:a16="http://schemas.microsoft.com/office/drawing/2014/main" id="{72EBDAF5-ED76-4E24-9479-91592CC95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584" y="2625287"/>
            <a:ext cx="4238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27" name="Rectangle 3642">
            <a:extLst>
              <a:ext uri="{FF2B5EF4-FFF2-40B4-BE49-F238E27FC236}">
                <a16:creationId xmlns:a16="http://schemas.microsoft.com/office/drawing/2014/main" id="{5D06B565-E46A-4893-A5B6-7DB915ACF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822" y="262528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28" name="Rectangle 3643">
            <a:extLst>
              <a:ext uri="{FF2B5EF4-FFF2-40B4-BE49-F238E27FC236}">
                <a16:creationId xmlns:a16="http://schemas.microsoft.com/office/drawing/2014/main" id="{0CE1102F-B252-4AED-AE54-34EEB34A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43035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29" name="Rectangle 3644">
            <a:extLst>
              <a:ext uri="{FF2B5EF4-FFF2-40B4-BE49-F238E27FC236}">
                <a16:creationId xmlns:a16="http://schemas.microsoft.com/office/drawing/2014/main" id="{D6779DEF-0DBC-4631-80C1-729964E8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43035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30" name="Rectangle 3645">
            <a:extLst>
              <a:ext uri="{FF2B5EF4-FFF2-40B4-BE49-F238E27FC236}">
                <a16:creationId xmlns:a16="http://schemas.microsoft.com/office/drawing/2014/main" id="{E749A45F-6F84-4634-BD8E-8B5EBA581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436706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31" name="Rectangle 3646">
            <a:extLst>
              <a:ext uri="{FF2B5EF4-FFF2-40B4-BE49-F238E27FC236}">
                <a16:creationId xmlns:a16="http://schemas.microsoft.com/office/drawing/2014/main" id="{C73E5753-6D81-480D-A323-80BAE5F1E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436706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32" name="Rectangle 3647">
            <a:extLst>
              <a:ext uri="{FF2B5EF4-FFF2-40B4-BE49-F238E27FC236}">
                <a16:creationId xmlns:a16="http://schemas.microsoft.com/office/drawing/2014/main" id="{92A9F1F5-5703-49C5-AAFD-680A54BF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44306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33" name="Rectangle 3648">
            <a:extLst>
              <a:ext uri="{FF2B5EF4-FFF2-40B4-BE49-F238E27FC236}">
                <a16:creationId xmlns:a16="http://schemas.microsoft.com/office/drawing/2014/main" id="{962D1255-6536-4383-A859-EC7BD674C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44306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34" name="Rectangle 3649">
            <a:extLst>
              <a:ext uri="{FF2B5EF4-FFF2-40B4-BE49-F238E27FC236}">
                <a16:creationId xmlns:a16="http://schemas.microsoft.com/office/drawing/2014/main" id="{653A5343-A451-4DED-8A25-63DD41D25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449419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35" name="Rectangle 3650">
            <a:extLst>
              <a:ext uri="{FF2B5EF4-FFF2-40B4-BE49-F238E27FC236}">
                <a16:creationId xmlns:a16="http://schemas.microsoft.com/office/drawing/2014/main" id="{5A7EF679-D4C3-4E58-8E7D-656E466BF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449419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36" name="Rectangle 3651">
            <a:extLst>
              <a:ext uri="{FF2B5EF4-FFF2-40B4-BE49-F238E27FC236}">
                <a16:creationId xmlns:a16="http://schemas.microsoft.com/office/drawing/2014/main" id="{852153CE-0370-4AD5-9E69-67F793722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45577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37" name="Rectangle 3652">
            <a:extLst>
              <a:ext uri="{FF2B5EF4-FFF2-40B4-BE49-F238E27FC236}">
                <a16:creationId xmlns:a16="http://schemas.microsoft.com/office/drawing/2014/main" id="{FD63818F-F73F-4245-85F3-E03993A95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45577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38" name="Rectangle 3653">
            <a:extLst>
              <a:ext uri="{FF2B5EF4-FFF2-40B4-BE49-F238E27FC236}">
                <a16:creationId xmlns:a16="http://schemas.microsoft.com/office/drawing/2014/main" id="{2EEC7E6D-9737-4D29-A4D1-1736FD9B1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46213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39" name="Rectangle 3654">
            <a:extLst>
              <a:ext uri="{FF2B5EF4-FFF2-40B4-BE49-F238E27FC236}">
                <a16:creationId xmlns:a16="http://schemas.microsoft.com/office/drawing/2014/main" id="{D35D6EB3-1FD1-491D-9319-44CEA399B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46213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40" name="Rectangle 3655">
            <a:extLst>
              <a:ext uri="{FF2B5EF4-FFF2-40B4-BE49-F238E27FC236}">
                <a16:creationId xmlns:a16="http://schemas.microsoft.com/office/drawing/2014/main" id="{4B5F427B-A56B-43D6-AED5-255EE61D6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46849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41" name="Rectangle 3656">
            <a:extLst>
              <a:ext uri="{FF2B5EF4-FFF2-40B4-BE49-F238E27FC236}">
                <a16:creationId xmlns:a16="http://schemas.microsoft.com/office/drawing/2014/main" id="{B502ADF9-EC82-4DE9-A224-B5FB49DF1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46849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42" name="Rectangle 3657">
            <a:extLst>
              <a:ext uri="{FF2B5EF4-FFF2-40B4-BE49-F238E27FC236}">
                <a16:creationId xmlns:a16="http://schemas.microsoft.com/office/drawing/2014/main" id="{B6730738-E971-4AE1-B62E-6CE3194E4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474846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43" name="Rectangle 3658">
            <a:extLst>
              <a:ext uri="{FF2B5EF4-FFF2-40B4-BE49-F238E27FC236}">
                <a16:creationId xmlns:a16="http://schemas.microsoft.com/office/drawing/2014/main" id="{03431B79-9825-4397-8F6E-FF6D3FA48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474846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44" name="Rectangle 3659">
            <a:extLst>
              <a:ext uri="{FF2B5EF4-FFF2-40B4-BE49-F238E27FC236}">
                <a16:creationId xmlns:a16="http://schemas.microsoft.com/office/drawing/2014/main" id="{98EEA7CB-A04E-4D9E-A770-BC0769BF9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48120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45" name="Rectangle 3660">
            <a:extLst>
              <a:ext uri="{FF2B5EF4-FFF2-40B4-BE49-F238E27FC236}">
                <a16:creationId xmlns:a16="http://schemas.microsoft.com/office/drawing/2014/main" id="{FA8FD1BD-6EB1-43F1-949C-BF5FFD470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48120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46" name="Rectangle 3661">
            <a:extLst>
              <a:ext uri="{FF2B5EF4-FFF2-40B4-BE49-F238E27FC236}">
                <a16:creationId xmlns:a16="http://schemas.microsoft.com/office/drawing/2014/main" id="{68BDDFA1-414F-411F-A836-5E9DDF709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487559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47" name="Rectangle 3662">
            <a:extLst>
              <a:ext uri="{FF2B5EF4-FFF2-40B4-BE49-F238E27FC236}">
                <a16:creationId xmlns:a16="http://schemas.microsoft.com/office/drawing/2014/main" id="{07D4FBB5-0BB8-495C-8601-A17083F00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487559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48" name="Rectangle 3663">
            <a:extLst>
              <a:ext uri="{FF2B5EF4-FFF2-40B4-BE49-F238E27FC236}">
                <a16:creationId xmlns:a16="http://schemas.microsoft.com/office/drawing/2014/main" id="{9C5F2803-2C5F-4BD2-A5EF-EC261CE74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493916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49" name="Rectangle 3664">
            <a:extLst>
              <a:ext uri="{FF2B5EF4-FFF2-40B4-BE49-F238E27FC236}">
                <a16:creationId xmlns:a16="http://schemas.microsoft.com/office/drawing/2014/main" id="{8A918C6D-159F-4633-9294-7939DCD0A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493916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50" name="Rectangle 3665">
            <a:extLst>
              <a:ext uri="{FF2B5EF4-FFF2-40B4-BE49-F238E27FC236}">
                <a16:creationId xmlns:a16="http://schemas.microsoft.com/office/drawing/2014/main" id="{0AB42B48-7FA9-4773-855D-8EDB84A88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00272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51" name="Rectangle 3666">
            <a:extLst>
              <a:ext uri="{FF2B5EF4-FFF2-40B4-BE49-F238E27FC236}">
                <a16:creationId xmlns:a16="http://schemas.microsoft.com/office/drawing/2014/main" id="{9A9F83AD-DB2D-4E4A-ABA0-697D05379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00272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52" name="Rectangle 3667">
            <a:extLst>
              <a:ext uri="{FF2B5EF4-FFF2-40B4-BE49-F238E27FC236}">
                <a16:creationId xmlns:a16="http://schemas.microsoft.com/office/drawing/2014/main" id="{B8B7AAEA-1B1C-4A98-9324-FA4C3E86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0663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53" name="Rectangle 3668">
            <a:extLst>
              <a:ext uri="{FF2B5EF4-FFF2-40B4-BE49-F238E27FC236}">
                <a16:creationId xmlns:a16="http://schemas.microsoft.com/office/drawing/2014/main" id="{B2E186C7-1F55-4466-8394-F1A48621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0663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54" name="Rectangle 3669">
            <a:extLst>
              <a:ext uri="{FF2B5EF4-FFF2-40B4-BE49-F238E27FC236}">
                <a16:creationId xmlns:a16="http://schemas.microsoft.com/office/drawing/2014/main" id="{F7AF2983-92D6-48D4-AFC7-92970FA61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12986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55" name="Rectangle 3670">
            <a:extLst>
              <a:ext uri="{FF2B5EF4-FFF2-40B4-BE49-F238E27FC236}">
                <a16:creationId xmlns:a16="http://schemas.microsoft.com/office/drawing/2014/main" id="{E183C192-D4D9-45CD-8066-0B5CDD8D3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12986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56" name="Rectangle 3671">
            <a:extLst>
              <a:ext uri="{FF2B5EF4-FFF2-40B4-BE49-F238E27FC236}">
                <a16:creationId xmlns:a16="http://schemas.microsoft.com/office/drawing/2014/main" id="{CADFCBE2-3879-4EA8-A004-2E301CA4C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19343"/>
            <a:ext cx="6357" cy="4238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57" name="Rectangle 3672">
            <a:extLst>
              <a:ext uri="{FF2B5EF4-FFF2-40B4-BE49-F238E27FC236}">
                <a16:creationId xmlns:a16="http://schemas.microsoft.com/office/drawing/2014/main" id="{9D6FF07C-4E07-4E92-86F0-C53178E69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19343"/>
            <a:ext cx="6357" cy="4238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58" name="Rectangle 3673">
            <a:extLst>
              <a:ext uri="{FF2B5EF4-FFF2-40B4-BE49-F238E27FC236}">
                <a16:creationId xmlns:a16="http://schemas.microsoft.com/office/drawing/2014/main" id="{107B4C25-9634-47EF-9AC8-8C5B722EC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23581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59" name="Rectangle 3674">
            <a:extLst>
              <a:ext uri="{FF2B5EF4-FFF2-40B4-BE49-F238E27FC236}">
                <a16:creationId xmlns:a16="http://schemas.microsoft.com/office/drawing/2014/main" id="{67C913B9-4519-4EEE-8EDC-9717090A9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23581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60" name="Rectangle 3675">
            <a:extLst>
              <a:ext uri="{FF2B5EF4-FFF2-40B4-BE49-F238E27FC236}">
                <a16:creationId xmlns:a16="http://schemas.microsoft.com/office/drawing/2014/main" id="{10ADE943-FC6B-4812-98AD-2D3191B9E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2993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61" name="Rectangle 3676">
            <a:extLst>
              <a:ext uri="{FF2B5EF4-FFF2-40B4-BE49-F238E27FC236}">
                <a16:creationId xmlns:a16="http://schemas.microsoft.com/office/drawing/2014/main" id="{4C60CC68-135B-4040-9067-343E89777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2993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62" name="Rectangle 3677">
            <a:extLst>
              <a:ext uri="{FF2B5EF4-FFF2-40B4-BE49-F238E27FC236}">
                <a16:creationId xmlns:a16="http://schemas.microsoft.com/office/drawing/2014/main" id="{BF41D3A2-8B51-492E-8770-F71422885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3629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63" name="Rectangle 3678">
            <a:extLst>
              <a:ext uri="{FF2B5EF4-FFF2-40B4-BE49-F238E27FC236}">
                <a16:creationId xmlns:a16="http://schemas.microsoft.com/office/drawing/2014/main" id="{1F5ACABE-BBF5-4702-91D0-401E9652E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3629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64" name="Rectangle 3679">
            <a:extLst>
              <a:ext uri="{FF2B5EF4-FFF2-40B4-BE49-F238E27FC236}">
                <a16:creationId xmlns:a16="http://schemas.microsoft.com/office/drawing/2014/main" id="{D3FD3D5C-8530-4FE4-AB42-6413E7067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4265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65" name="Rectangle 3680">
            <a:extLst>
              <a:ext uri="{FF2B5EF4-FFF2-40B4-BE49-F238E27FC236}">
                <a16:creationId xmlns:a16="http://schemas.microsoft.com/office/drawing/2014/main" id="{D741B8A3-5592-4BB6-AC59-9A7619FF6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4265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66" name="Rectangle 3681">
            <a:extLst>
              <a:ext uri="{FF2B5EF4-FFF2-40B4-BE49-F238E27FC236}">
                <a16:creationId xmlns:a16="http://schemas.microsoft.com/office/drawing/2014/main" id="{3364F44C-A171-41BA-B118-6E33074EB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4900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67" name="Rectangle 3682">
            <a:extLst>
              <a:ext uri="{FF2B5EF4-FFF2-40B4-BE49-F238E27FC236}">
                <a16:creationId xmlns:a16="http://schemas.microsoft.com/office/drawing/2014/main" id="{D87699D0-34F9-4A39-AE66-5B14DF0C4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4900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68" name="Rectangle 3683">
            <a:extLst>
              <a:ext uri="{FF2B5EF4-FFF2-40B4-BE49-F238E27FC236}">
                <a16:creationId xmlns:a16="http://schemas.microsoft.com/office/drawing/2014/main" id="{F932794A-26BB-40CF-993E-C9FA25585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5536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69" name="Rectangle 3684">
            <a:extLst>
              <a:ext uri="{FF2B5EF4-FFF2-40B4-BE49-F238E27FC236}">
                <a16:creationId xmlns:a16="http://schemas.microsoft.com/office/drawing/2014/main" id="{0F3A209B-C505-4876-ADDB-2E94605EB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5536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70" name="Rectangle 3685">
            <a:extLst>
              <a:ext uri="{FF2B5EF4-FFF2-40B4-BE49-F238E27FC236}">
                <a16:creationId xmlns:a16="http://schemas.microsoft.com/office/drawing/2014/main" id="{B36D09CD-E8FD-488F-BDB7-3D1F0C4FF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6172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71" name="Rectangle 3686">
            <a:extLst>
              <a:ext uri="{FF2B5EF4-FFF2-40B4-BE49-F238E27FC236}">
                <a16:creationId xmlns:a16="http://schemas.microsoft.com/office/drawing/2014/main" id="{46CD087D-3B9B-479E-AC00-6DC597128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6172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72" name="Rectangle 3687">
            <a:extLst>
              <a:ext uri="{FF2B5EF4-FFF2-40B4-BE49-F238E27FC236}">
                <a16:creationId xmlns:a16="http://schemas.microsoft.com/office/drawing/2014/main" id="{C5A2A920-779A-40A7-9FD6-5D94B8D8B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68076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73" name="Rectangle 3688">
            <a:extLst>
              <a:ext uri="{FF2B5EF4-FFF2-40B4-BE49-F238E27FC236}">
                <a16:creationId xmlns:a16="http://schemas.microsoft.com/office/drawing/2014/main" id="{3E88DD7B-645A-4D2C-BE5F-2DB1E7947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68076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74" name="Rectangle 3689">
            <a:extLst>
              <a:ext uri="{FF2B5EF4-FFF2-40B4-BE49-F238E27FC236}">
                <a16:creationId xmlns:a16="http://schemas.microsoft.com/office/drawing/2014/main" id="{FD6B71F4-1CB5-4D54-8C60-32C844651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74434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75" name="Rectangle 3690">
            <a:extLst>
              <a:ext uri="{FF2B5EF4-FFF2-40B4-BE49-F238E27FC236}">
                <a16:creationId xmlns:a16="http://schemas.microsoft.com/office/drawing/2014/main" id="{AD722083-2E02-434F-AE5B-5014EB079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74434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76" name="Rectangle 3691">
            <a:extLst>
              <a:ext uri="{FF2B5EF4-FFF2-40B4-BE49-F238E27FC236}">
                <a16:creationId xmlns:a16="http://schemas.microsoft.com/office/drawing/2014/main" id="{28EB817B-182A-4EF7-B9EC-1CF4A4886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8079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77" name="Rectangle 3692">
            <a:extLst>
              <a:ext uri="{FF2B5EF4-FFF2-40B4-BE49-F238E27FC236}">
                <a16:creationId xmlns:a16="http://schemas.microsoft.com/office/drawing/2014/main" id="{3C16B7B3-AA3D-434F-850C-3C3EDF111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8079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78" name="Rectangle 3693">
            <a:extLst>
              <a:ext uri="{FF2B5EF4-FFF2-40B4-BE49-F238E27FC236}">
                <a16:creationId xmlns:a16="http://schemas.microsoft.com/office/drawing/2014/main" id="{69074404-E376-4770-8BE1-BB1B08CC9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8714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79" name="Rectangle 3694">
            <a:extLst>
              <a:ext uri="{FF2B5EF4-FFF2-40B4-BE49-F238E27FC236}">
                <a16:creationId xmlns:a16="http://schemas.microsoft.com/office/drawing/2014/main" id="{5C54C4F0-9D05-4382-A8E5-BBB74A358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8714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80" name="Rectangle 3695">
            <a:extLst>
              <a:ext uri="{FF2B5EF4-FFF2-40B4-BE49-F238E27FC236}">
                <a16:creationId xmlns:a16="http://schemas.microsoft.com/office/drawing/2014/main" id="{25FB24B8-58F5-480C-A72E-FB251A4C7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9350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81" name="Rectangle 3696">
            <a:extLst>
              <a:ext uri="{FF2B5EF4-FFF2-40B4-BE49-F238E27FC236}">
                <a16:creationId xmlns:a16="http://schemas.microsoft.com/office/drawing/2014/main" id="{2DCF7216-CB8A-4D71-AEDD-37F645404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9350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82" name="Rectangle 3697">
            <a:extLst>
              <a:ext uri="{FF2B5EF4-FFF2-40B4-BE49-F238E27FC236}">
                <a16:creationId xmlns:a16="http://schemas.microsoft.com/office/drawing/2014/main" id="{9D87FBB3-88DA-4384-B145-A3143DCA3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599860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83" name="Rectangle 3698">
            <a:extLst>
              <a:ext uri="{FF2B5EF4-FFF2-40B4-BE49-F238E27FC236}">
                <a16:creationId xmlns:a16="http://schemas.microsoft.com/office/drawing/2014/main" id="{BEA1CA72-A018-4D57-941C-935AD7F3C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599860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84" name="Rectangle 3699">
            <a:extLst>
              <a:ext uri="{FF2B5EF4-FFF2-40B4-BE49-F238E27FC236}">
                <a16:creationId xmlns:a16="http://schemas.microsoft.com/office/drawing/2014/main" id="{04D12866-F50E-4EA2-8012-0175F0CD5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606216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85" name="Rectangle 3700">
            <a:extLst>
              <a:ext uri="{FF2B5EF4-FFF2-40B4-BE49-F238E27FC236}">
                <a16:creationId xmlns:a16="http://schemas.microsoft.com/office/drawing/2014/main" id="{059DEE16-6D5B-418F-8F62-69E2E7E0F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606216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86" name="Rectangle 3701">
            <a:extLst>
              <a:ext uri="{FF2B5EF4-FFF2-40B4-BE49-F238E27FC236}">
                <a16:creationId xmlns:a16="http://schemas.microsoft.com/office/drawing/2014/main" id="{3FFE1BDF-0293-4C51-BA52-1860C6EC2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612573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87" name="Rectangle 3702">
            <a:extLst>
              <a:ext uri="{FF2B5EF4-FFF2-40B4-BE49-F238E27FC236}">
                <a16:creationId xmlns:a16="http://schemas.microsoft.com/office/drawing/2014/main" id="{E1419471-67F2-4165-8C83-4F4B13638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612573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88" name="Rectangle 3703">
            <a:extLst>
              <a:ext uri="{FF2B5EF4-FFF2-40B4-BE49-F238E27FC236}">
                <a16:creationId xmlns:a16="http://schemas.microsoft.com/office/drawing/2014/main" id="{7DFB6904-3762-415B-9866-FD390C523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618929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89" name="Rectangle 3704">
            <a:extLst>
              <a:ext uri="{FF2B5EF4-FFF2-40B4-BE49-F238E27FC236}">
                <a16:creationId xmlns:a16="http://schemas.microsoft.com/office/drawing/2014/main" id="{DEBAB7B4-5F33-4E4D-B893-3EFB72B77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618929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90" name="Rectangle 3705">
            <a:extLst>
              <a:ext uri="{FF2B5EF4-FFF2-40B4-BE49-F238E27FC236}">
                <a16:creationId xmlns:a16="http://schemas.microsoft.com/office/drawing/2014/main" id="{4D4A9A90-0A16-433D-90BF-C096F3C87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871" y="2625287"/>
            <a:ext cx="6357" cy="6357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5991" name="Rectangle 3706">
            <a:extLst>
              <a:ext uri="{FF2B5EF4-FFF2-40B4-BE49-F238E27FC236}">
                <a16:creationId xmlns:a16="http://schemas.microsoft.com/office/drawing/2014/main" id="{B9F037CD-C508-45D1-BD3A-3C970EFA4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227" y="2625287"/>
            <a:ext cx="6357" cy="6357"/>
          </a:xfrm>
          <a:prstGeom prst="rect">
            <a:avLst/>
          </a:pr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6023" name="Freeform 3738">
            <a:extLst>
              <a:ext uri="{FF2B5EF4-FFF2-40B4-BE49-F238E27FC236}">
                <a16:creationId xmlns:a16="http://schemas.microsoft.com/office/drawing/2014/main" id="{93AFA286-BEAB-474E-AB4D-E593B4F08A56}"/>
              </a:ext>
            </a:extLst>
          </p:cNvPr>
          <p:cNvSpPr>
            <a:spLocks/>
          </p:cNvSpPr>
          <p:nvPr/>
        </p:nvSpPr>
        <p:spPr bwMode="auto">
          <a:xfrm>
            <a:off x="3640226" y="2892265"/>
            <a:ext cx="597523" cy="57210"/>
          </a:xfrm>
          <a:custGeom>
            <a:avLst/>
            <a:gdLst>
              <a:gd name="T0" fmla="*/ 282 w 282"/>
              <a:gd name="T1" fmla="*/ 0 h 27"/>
              <a:gd name="T2" fmla="*/ 282 w 282"/>
              <a:gd name="T3" fmla="*/ 27 h 27"/>
              <a:gd name="T4" fmla="*/ 0 w 282"/>
              <a:gd name="T5" fmla="*/ 27 h 27"/>
              <a:gd name="T6" fmla="*/ 0 w 282"/>
              <a:gd name="T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2" h="27">
                <a:moveTo>
                  <a:pt x="282" y="0"/>
                </a:moveTo>
                <a:lnTo>
                  <a:pt x="282" y="27"/>
                </a:lnTo>
                <a:lnTo>
                  <a:pt x="0" y="27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2F2F2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/>
          </a:p>
        </p:txBody>
      </p:sp>
      <p:sp>
        <p:nvSpPr>
          <p:cNvPr id="9624" name="Rectangle 6">
            <a:extLst>
              <a:ext uri="{FF2B5EF4-FFF2-40B4-BE49-F238E27FC236}">
                <a16:creationId xmlns:a16="http://schemas.microsoft.com/office/drawing/2014/main" id="{2FE6B061-87F4-4679-A15F-3ABB3D9E9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5694" y="2142650"/>
            <a:ext cx="347018" cy="18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201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Grays</a:t>
            </a:r>
            <a:endParaRPr lang="en-US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25" name="Rectangle 6">
            <a:extLst>
              <a:ext uri="{FF2B5EF4-FFF2-40B4-BE49-F238E27FC236}">
                <a16:creationId xmlns:a16="http://schemas.microsoft.com/office/drawing/2014/main" id="{536F70C9-955E-40F6-A1FF-397F5E86D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696" y="2143304"/>
            <a:ext cx="367216" cy="18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201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Brand</a:t>
            </a:r>
            <a:endParaRPr lang="en-US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26" name="Rectangle 6">
            <a:extLst>
              <a:ext uri="{FF2B5EF4-FFF2-40B4-BE49-F238E27FC236}">
                <a16:creationId xmlns:a16="http://schemas.microsoft.com/office/drawing/2014/main" id="{B6ADC5CF-5E50-45B3-B9F4-3B48419A0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8" y="3741012"/>
            <a:ext cx="650243" cy="18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1201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Secondary</a:t>
            </a:r>
            <a:endParaRPr lang="en-US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27" name="Rectangle 6">
            <a:extLst>
              <a:ext uri="{FF2B5EF4-FFF2-40B4-BE49-F238E27FC236}">
                <a16:creationId xmlns:a16="http://schemas.microsoft.com/office/drawing/2014/main" id="{F1094B32-CF3D-4E38-861B-8AF1B87EF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617" y="2630993"/>
            <a:ext cx="352661" cy="24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000000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30" name="AutoShape 3740">
            <a:extLst>
              <a:ext uri="{FF2B5EF4-FFF2-40B4-BE49-F238E27FC236}">
                <a16:creationId xmlns:a16="http://schemas.microsoft.com/office/drawing/2014/main" id="{2DA3796F-D2A5-402D-9348-419200A7D77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190807" y="2970662"/>
            <a:ext cx="417419" cy="33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2047" tIns="61024" rIns="122047" bIns="61024" numCol="1" anchor="t" anchorCtr="0" compatLnSpc="1">
            <a:prstTxWarp prst="textNoShape">
              <a:avLst/>
            </a:prstTxWarp>
          </a:bodyPr>
          <a:lstStyle/>
          <a:p>
            <a:endParaRPr lang="en-US" sz="3206" dirty="0"/>
          </a:p>
        </p:txBody>
      </p:sp>
      <p:sp>
        <p:nvSpPr>
          <p:cNvPr id="9652" name="Rectangle 6">
            <a:extLst>
              <a:ext uri="{FF2B5EF4-FFF2-40B4-BE49-F238E27FC236}">
                <a16:creationId xmlns:a16="http://schemas.microsoft.com/office/drawing/2014/main" id="{91D924C1-83CA-4565-B8D6-7F53BDADE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32" y="2979061"/>
            <a:ext cx="556243" cy="8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black by default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54" name="Rectangle 6">
            <a:extLst>
              <a:ext uri="{FF2B5EF4-FFF2-40B4-BE49-F238E27FC236}">
                <a16:creationId xmlns:a16="http://schemas.microsoft.com/office/drawing/2014/main" id="{529DB6D2-B495-40D9-85CB-60F43F784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376" y="2639773"/>
            <a:ext cx="360676" cy="24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Gray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R47 G47 B47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2F2F2F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55" name="Rectangle 6">
            <a:extLst>
              <a:ext uri="{FF2B5EF4-FFF2-40B4-BE49-F238E27FC236}">
                <a16:creationId xmlns:a16="http://schemas.microsoft.com/office/drawing/2014/main" id="{E1AB061E-C196-4DF2-B33D-4885C46B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168" y="2639773"/>
            <a:ext cx="466474" cy="24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Gray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R147 B147 G147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939393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56" name="Rectangle 6">
            <a:extLst>
              <a:ext uri="{FF2B5EF4-FFF2-40B4-BE49-F238E27FC236}">
                <a16:creationId xmlns:a16="http://schemas.microsoft.com/office/drawing/2014/main" id="{8EC9CFE0-4460-4EDA-B878-94DE07DC5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166" y="2644011"/>
            <a:ext cx="466474" cy="24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 Gray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R194 G194 B194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C2C2C2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57" name="Rectangle 6">
            <a:extLst>
              <a:ext uri="{FF2B5EF4-FFF2-40B4-BE49-F238E27FC236}">
                <a16:creationId xmlns:a16="http://schemas.microsoft.com/office/drawing/2014/main" id="{A7981CD3-43F1-4847-BFE9-324E7DF33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572" y="2980567"/>
            <a:ext cx="827150" cy="24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only to indicate and item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is “inactive”, “read-only”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otherwise disabled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58" name="Rectangle 6">
            <a:extLst>
              <a:ext uri="{FF2B5EF4-FFF2-40B4-BE49-F238E27FC236}">
                <a16:creationId xmlns:a16="http://schemas.microsoft.com/office/drawing/2014/main" id="{E4804F0C-DE8B-4976-BECC-B947E2CE2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049" y="2646951"/>
            <a:ext cx="541815" cy="16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Inactive Gray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dithered pattern fill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59" name="Rectangle 6">
            <a:extLst>
              <a:ext uri="{FF2B5EF4-FFF2-40B4-BE49-F238E27FC236}">
                <a16:creationId xmlns:a16="http://schemas.microsoft.com/office/drawing/2014/main" id="{F4DD0792-FCFE-4786-ADCE-DE7F03249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763" y="2638873"/>
            <a:ext cx="617157" cy="24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 blue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G120 B212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0078D4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60" name="Rectangle 6">
            <a:extLst>
              <a:ext uri="{FF2B5EF4-FFF2-40B4-BE49-F238E27FC236}">
                <a16:creationId xmlns:a16="http://schemas.microsoft.com/office/drawing/2014/main" id="{11A1917B-AEF9-4442-8C58-D0E1631CC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798" y="2639773"/>
            <a:ext cx="383118" cy="24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Orange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R216 G59 B1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D83B01</a:t>
            </a:r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61" name="Rectangle 6">
            <a:extLst>
              <a:ext uri="{FF2B5EF4-FFF2-40B4-BE49-F238E27FC236}">
                <a16:creationId xmlns:a16="http://schemas.microsoft.com/office/drawing/2014/main" id="{D3794A76-6CDB-4180-8A57-4F82D94DB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03" y="4225983"/>
            <a:ext cx="355867" cy="32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Red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R168 G0 B0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96201E</a:t>
            </a:r>
          </a:p>
          <a:p>
            <a:pPr defTabSz="1220450"/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62" name="Rectangle 6">
            <a:extLst>
              <a:ext uri="{FF2B5EF4-FFF2-40B4-BE49-F238E27FC236}">
                <a16:creationId xmlns:a16="http://schemas.microsoft.com/office/drawing/2014/main" id="{D908D5EC-44B8-4268-9872-5E14AE5F3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316" y="4225983"/>
            <a:ext cx="359073" cy="32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Blue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G32 B80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17224C</a:t>
            </a:r>
          </a:p>
          <a:p>
            <a:pPr defTabSz="1220450"/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63" name="Rectangle 6">
            <a:extLst>
              <a:ext uri="{FF2B5EF4-FFF2-40B4-BE49-F238E27FC236}">
                <a16:creationId xmlns:a16="http://schemas.microsoft.com/office/drawing/2014/main" id="{433D6741-EEB4-4C55-B5DA-C47FEB7AC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890" y="4225984"/>
            <a:ext cx="360676" cy="32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Purple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R50 G20 B90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2B1E57</a:t>
            </a:r>
          </a:p>
          <a:p>
            <a:pPr defTabSz="1220450"/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64" name="Rectangle 6">
            <a:extLst>
              <a:ext uri="{FF2B5EF4-FFF2-40B4-BE49-F238E27FC236}">
                <a16:creationId xmlns:a16="http://schemas.microsoft.com/office/drawing/2014/main" id="{EE898FF0-6EA5-47B2-A6AF-3C892FF78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040" y="4220777"/>
            <a:ext cx="333425" cy="32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Teal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G75 B80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214Aff</a:t>
            </a:r>
          </a:p>
          <a:p>
            <a:pPr defTabSz="1220450"/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65" name="Rectangle 6">
            <a:extLst>
              <a:ext uri="{FF2B5EF4-FFF2-40B4-BE49-F238E27FC236}">
                <a16:creationId xmlns:a16="http://schemas.microsoft.com/office/drawing/2014/main" id="{74BB77DB-4AFD-4964-AE36-E20AB784D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6781" y="4220777"/>
            <a:ext cx="357470" cy="32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Dark Green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G75 B28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214821</a:t>
            </a:r>
          </a:p>
          <a:p>
            <a:pPr defTabSz="1220450"/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66" name="Rectangle 6">
            <a:extLst>
              <a:ext uri="{FF2B5EF4-FFF2-40B4-BE49-F238E27FC236}">
                <a16:creationId xmlns:a16="http://schemas.microsoft.com/office/drawing/2014/main" id="{F894FA3D-52D9-4FD9-A366-03F1F2114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7434" y="4215580"/>
            <a:ext cx="431208" cy="32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 Green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R186 G216 B10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C0D543</a:t>
            </a:r>
          </a:p>
          <a:p>
            <a:pPr defTabSz="1220450"/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67" name="Rectangle 6">
            <a:extLst>
              <a:ext uri="{FF2B5EF4-FFF2-40B4-BE49-F238E27FC236}">
                <a16:creationId xmlns:a16="http://schemas.microsoft.com/office/drawing/2014/main" id="{4E55720D-A97A-4C41-A089-E8DCE04CD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5808" y="4212534"/>
            <a:ext cx="395942" cy="32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 Yellow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R255 G241 B0</a:t>
            </a:r>
          </a:p>
          <a:p>
            <a:pPr defTabSz="1220450"/>
            <a:r>
              <a:rPr lang="en-US" altLang="en-US" sz="534" dirty="0">
                <a:solidFill>
                  <a:srgbClr val="2A2A2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HEX: FAEE52</a:t>
            </a:r>
          </a:p>
          <a:p>
            <a:pPr defTabSz="1220450"/>
            <a:endParaRPr lang="en-US" altLang="en-US" sz="534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602413" cy="660241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384" y="3008818"/>
            <a:ext cx="1494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Segoe WP" charset="0"/>
                <a:ea typeface="Segoe WP" charset="0"/>
                <a:cs typeface="Segoe WP" charset="0"/>
              </a:rPr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83100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C9E6247B-D1A8-496E-B254-01C1C33E27C0}"/>
              </a:ext>
            </a:extLst>
          </p:cNvPr>
          <p:cNvGrpSpPr/>
          <p:nvPr/>
        </p:nvGrpSpPr>
        <p:grpSpPr>
          <a:xfrm>
            <a:off x="350885" y="1632009"/>
            <a:ext cx="5653516" cy="3375586"/>
            <a:chOff x="350885" y="1632009"/>
            <a:chExt cx="5653516" cy="337558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7E61DB-BBD8-4EEC-A732-88D1530016CE}"/>
                </a:ext>
              </a:extLst>
            </p:cNvPr>
            <p:cNvSpPr txBox="1"/>
            <p:nvPr/>
          </p:nvSpPr>
          <p:spPr>
            <a:xfrm>
              <a:off x="4465832" y="1632009"/>
              <a:ext cx="67037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Connector / Merge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C1B8CB-23D7-4F4F-989F-9F2DF5BB9ECC}"/>
                </a:ext>
              </a:extLst>
            </p:cNvPr>
            <p:cNvSpPr txBox="1"/>
            <p:nvPr/>
          </p:nvSpPr>
          <p:spPr>
            <a:xfrm>
              <a:off x="5497531" y="1632009"/>
              <a:ext cx="5068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Navigation 1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E72242-1A67-412B-9094-5FEEB2E311FE}"/>
                </a:ext>
              </a:extLst>
            </p:cNvPr>
            <p:cNvSpPr txBox="1"/>
            <p:nvPr/>
          </p:nvSpPr>
          <p:spPr>
            <a:xfrm>
              <a:off x="3444786" y="1632009"/>
              <a:ext cx="50206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right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66D3DB-8130-4BFC-B8A5-5B4EFF48D26E}"/>
                </a:ext>
              </a:extLst>
            </p:cNvPr>
            <p:cNvSpPr txBox="1"/>
            <p:nvPr/>
          </p:nvSpPr>
          <p:spPr>
            <a:xfrm>
              <a:off x="2407970" y="4846012"/>
              <a:ext cx="45557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right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4AA71D-D698-4549-8C45-18682890369A}"/>
                </a:ext>
              </a:extLst>
            </p:cNvPr>
            <p:cNvSpPr txBox="1"/>
            <p:nvPr/>
          </p:nvSpPr>
          <p:spPr>
            <a:xfrm>
              <a:off x="3444786" y="2270699"/>
              <a:ext cx="50206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right 3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1C1665-D019-4DC4-829A-E3E326FBBDD0}"/>
                </a:ext>
              </a:extLst>
            </p:cNvPr>
            <p:cNvSpPr txBox="1"/>
            <p:nvPr/>
          </p:nvSpPr>
          <p:spPr>
            <a:xfrm>
              <a:off x="3444786" y="2915130"/>
              <a:ext cx="40107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up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99F676-194F-48F4-A156-251B2D94F2A4}"/>
                </a:ext>
              </a:extLst>
            </p:cNvPr>
            <p:cNvSpPr txBox="1"/>
            <p:nvPr/>
          </p:nvSpPr>
          <p:spPr>
            <a:xfrm>
              <a:off x="4465832" y="3558887"/>
              <a:ext cx="39786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Follow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61F879-BF5F-4922-B545-FF4078B9545B}"/>
                </a:ext>
              </a:extLst>
            </p:cNvPr>
            <p:cNvSpPr txBox="1"/>
            <p:nvPr/>
          </p:nvSpPr>
          <p:spPr>
            <a:xfrm>
              <a:off x="350885" y="1632009"/>
              <a:ext cx="50847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Arrow down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5576F3-C178-4B5C-8900-123F44658F2E}"/>
                </a:ext>
              </a:extLst>
            </p:cNvPr>
            <p:cNvSpPr txBox="1"/>
            <p:nvPr/>
          </p:nvSpPr>
          <p:spPr>
            <a:xfrm>
              <a:off x="1383622" y="1632009"/>
              <a:ext cx="6671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Arrow right and up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04E206-C75D-4C30-ADB9-1173AEB047AA}"/>
                </a:ext>
              </a:extLst>
            </p:cNvPr>
            <p:cNvSpPr txBox="1"/>
            <p:nvPr/>
          </p:nvSpPr>
          <p:spPr>
            <a:xfrm>
              <a:off x="2407970" y="1632009"/>
              <a:ext cx="52290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down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0AA757-163D-4A49-9F8C-768D47E73940}"/>
                </a:ext>
              </a:extLst>
            </p:cNvPr>
            <p:cNvSpPr txBox="1"/>
            <p:nvPr/>
          </p:nvSpPr>
          <p:spPr>
            <a:xfrm>
              <a:off x="350885" y="2270699"/>
              <a:ext cx="54213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Arrow down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658D8B-9F96-4751-9BB7-78B3F2312891}"/>
                </a:ext>
              </a:extLst>
            </p:cNvPr>
            <p:cNvSpPr txBox="1"/>
            <p:nvPr/>
          </p:nvSpPr>
          <p:spPr>
            <a:xfrm>
              <a:off x="1383622" y="2270699"/>
              <a:ext cx="71365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Arrow right and up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933844-27E4-4F4C-97EB-B5992C6A6E1E}"/>
                </a:ext>
              </a:extLst>
            </p:cNvPr>
            <p:cNvSpPr txBox="1"/>
            <p:nvPr/>
          </p:nvSpPr>
          <p:spPr>
            <a:xfrm>
              <a:off x="2407970" y="2270699"/>
              <a:ext cx="52290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down 3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D4A5BA-4942-4985-B896-785D4113194C}"/>
                </a:ext>
              </a:extLst>
            </p:cNvPr>
            <p:cNvSpPr txBox="1"/>
            <p:nvPr/>
          </p:nvSpPr>
          <p:spPr>
            <a:xfrm>
              <a:off x="4465832" y="2270699"/>
              <a:ext cx="81144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Expand / Diagonal arrow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AF7D8B-962D-4F97-86BF-8127D4E3ABCF}"/>
                </a:ext>
              </a:extLst>
            </p:cNvPr>
            <p:cNvSpPr txBox="1"/>
            <p:nvPr/>
          </p:nvSpPr>
          <p:spPr>
            <a:xfrm>
              <a:off x="350885" y="2915130"/>
              <a:ext cx="43633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Arrow left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FE4172-A698-4666-AB98-7321EAF43CEA}"/>
                </a:ext>
              </a:extLst>
            </p:cNvPr>
            <p:cNvSpPr txBox="1"/>
            <p:nvPr/>
          </p:nvSpPr>
          <p:spPr>
            <a:xfrm>
              <a:off x="1383622" y="2915130"/>
              <a:ext cx="42030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Arrow up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D05D85-C750-40E5-9FB4-88B11F979F20}"/>
                </a:ext>
              </a:extLst>
            </p:cNvPr>
            <p:cNvSpPr txBox="1"/>
            <p:nvPr/>
          </p:nvSpPr>
          <p:spPr>
            <a:xfrm>
              <a:off x="2407970" y="2915130"/>
              <a:ext cx="41710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left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0FAB48-46B8-4A80-AE24-BD41E6ACEE1D}"/>
                </a:ext>
              </a:extLst>
            </p:cNvPr>
            <p:cNvSpPr txBox="1"/>
            <p:nvPr/>
          </p:nvSpPr>
          <p:spPr>
            <a:xfrm>
              <a:off x="4465832" y="2915130"/>
              <a:ext cx="35137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Follow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E951A6-CAED-4F10-B29F-EE77820A0D04}"/>
                </a:ext>
              </a:extLst>
            </p:cNvPr>
            <p:cNvSpPr txBox="1"/>
            <p:nvPr/>
          </p:nvSpPr>
          <p:spPr>
            <a:xfrm>
              <a:off x="350885" y="3558887"/>
              <a:ext cx="48282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Arrow left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B7B6B0-8EFF-4F5C-B143-3B02FE14EA3D}"/>
                </a:ext>
              </a:extLst>
            </p:cNvPr>
            <p:cNvSpPr txBox="1"/>
            <p:nvPr/>
          </p:nvSpPr>
          <p:spPr>
            <a:xfrm>
              <a:off x="1383622" y="3558887"/>
              <a:ext cx="46679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Arrow up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87E926-028D-4C0D-A907-136E7B3EA455}"/>
                </a:ext>
              </a:extLst>
            </p:cNvPr>
            <p:cNvSpPr txBox="1"/>
            <p:nvPr/>
          </p:nvSpPr>
          <p:spPr>
            <a:xfrm>
              <a:off x="2407970" y="3558887"/>
              <a:ext cx="46358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left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C66B79-7AD8-40D1-BD81-F35F809EB1B0}"/>
                </a:ext>
              </a:extLst>
            </p:cNvPr>
            <p:cNvSpPr txBox="1"/>
            <p:nvPr/>
          </p:nvSpPr>
          <p:spPr>
            <a:xfrm>
              <a:off x="3444786" y="3558887"/>
              <a:ext cx="44755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up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2E77ED-4805-420D-9D5A-16D41E679AC9}"/>
                </a:ext>
              </a:extLst>
            </p:cNvPr>
            <p:cNvSpPr txBox="1"/>
            <p:nvPr/>
          </p:nvSpPr>
          <p:spPr>
            <a:xfrm>
              <a:off x="350885" y="4201801"/>
              <a:ext cx="47481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Arrow right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A427C5-B316-42B5-99B7-16C09D1B7A9F}"/>
                </a:ext>
              </a:extLst>
            </p:cNvPr>
            <p:cNvSpPr txBox="1"/>
            <p:nvPr/>
          </p:nvSpPr>
          <p:spPr>
            <a:xfrm>
              <a:off x="1383622" y="4201801"/>
              <a:ext cx="35298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Cancel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1F01A1-A356-49D1-873F-7946A12E997F}"/>
                </a:ext>
              </a:extLst>
            </p:cNvPr>
            <p:cNvSpPr txBox="1"/>
            <p:nvPr/>
          </p:nvSpPr>
          <p:spPr>
            <a:xfrm>
              <a:off x="2407970" y="4201801"/>
              <a:ext cx="46358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left 3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893BC0-C9C6-4D57-A6EC-2225DB757DB6}"/>
                </a:ext>
              </a:extLst>
            </p:cNvPr>
            <p:cNvSpPr txBox="1"/>
            <p:nvPr/>
          </p:nvSpPr>
          <p:spPr>
            <a:xfrm>
              <a:off x="3444786" y="4201801"/>
              <a:ext cx="44755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up 3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D4288B-6D8F-4B01-BE41-2F54453E77C2}"/>
                </a:ext>
              </a:extLst>
            </p:cNvPr>
            <p:cNvSpPr txBox="1"/>
            <p:nvPr/>
          </p:nvSpPr>
          <p:spPr>
            <a:xfrm>
              <a:off x="350885" y="4846012"/>
              <a:ext cx="47481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Arrow right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028AEE-4CC9-4465-8AFB-C3BA13AFCA96}"/>
                </a:ext>
              </a:extLst>
            </p:cNvPr>
            <p:cNvSpPr txBox="1"/>
            <p:nvPr/>
          </p:nvSpPr>
          <p:spPr>
            <a:xfrm>
              <a:off x="1383622" y="4846012"/>
              <a:ext cx="47641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Caret down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6C153D-0620-48AA-BF0B-B7805B58C650}"/>
                </a:ext>
              </a:extLst>
            </p:cNvPr>
            <p:cNvSpPr txBox="1"/>
            <p:nvPr/>
          </p:nvSpPr>
          <p:spPr>
            <a:xfrm>
              <a:off x="3444786" y="4846012"/>
              <a:ext cx="54053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Circular arrow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0AF65B-9E1D-4281-8CBC-86FB30F7CF63}"/>
                </a:ext>
              </a:extLst>
            </p:cNvPr>
            <p:cNvSpPr txBox="1"/>
            <p:nvPr/>
          </p:nvSpPr>
          <p:spPr>
            <a:xfrm>
              <a:off x="4465832" y="4201801"/>
              <a:ext cx="45557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Go around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CD1B4-088A-4731-993D-3980240D8B8F}"/>
                </a:ext>
              </a:extLst>
            </p:cNvPr>
            <p:cNvSpPr txBox="1"/>
            <p:nvPr/>
          </p:nvSpPr>
          <p:spPr>
            <a:xfrm>
              <a:off x="4465832" y="4846012"/>
              <a:ext cx="57099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Multiple routes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CD0AEA-48F7-490F-B0E4-0806EDAB7A5C}"/>
                </a:ext>
              </a:extLst>
            </p:cNvPr>
            <p:cNvSpPr txBox="1"/>
            <p:nvPr/>
          </p:nvSpPr>
          <p:spPr>
            <a:xfrm>
              <a:off x="5497531" y="2270699"/>
              <a:ext cx="5068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Navigation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ACD647-FEB2-4FC6-B907-AF646B7BFA9F}"/>
                </a:ext>
              </a:extLst>
            </p:cNvPr>
            <p:cNvSpPr txBox="1"/>
            <p:nvPr/>
          </p:nvSpPr>
          <p:spPr>
            <a:xfrm>
              <a:off x="5497531" y="2915130"/>
              <a:ext cx="50687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Navigation 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B89B12-3D90-4EFB-9FA1-1AC1CE31611A}"/>
                </a:ext>
              </a:extLst>
            </p:cNvPr>
            <p:cNvSpPr txBox="1"/>
            <p:nvPr/>
          </p:nvSpPr>
          <p:spPr>
            <a:xfrm>
              <a:off x="5497531" y="3558887"/>
              <a:ext cx="36740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Quotes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97F0E6-B1BC-447B-A71C-A728BB7BCEA1}"/>
                </a:ext>
              </a:extLst>
            </p:cNvPr>
            <p:cNvSpPr txBox="1"/>
            <p:nvPr/>
          </p:nvSpPr>
          <p:spPr>
            <a:xfrm>
              <a:off x="5497531" y="4201801"/>
              <a:ext cx="33214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Radar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E35DE5-E1B1-40AA-9C28-04EC51B2B4CC}"/>
                </a:ext>
              </a:extLst>
            </p:cNvPr>
            <p:cNvSpPr txBox="1"/>
            <p:nvPr/>
          </p:nvSpPr>
          <p:spPr>
            <a:xfrm>
              <a:off x="5497531" y="4846012"/>
              <a:ext cx="44435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Share files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D294FDF-347F-41CB-8396-A08E5E629D9E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Arrows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AFCF1E57-2DB0-4666-AC0E-83322A44C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780" y="1805362"/>
            <a:ext cx="310896" cy="34305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E8BF5D1-CF18-4E03-9E61-969619B2F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036" y="1816258"/>
            <a:ext cx="310896" cy="34305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3916953-8CC5-4DED-8EAA-1242148BD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9780" y="2475527"/>
            <a:ext cx="310896" cy="31089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D1E331D-5706-4E5A-AA32-29B4BFD26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534" y="2475527"/>
            <a:ext cx="310896" cy="31089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5125411-4259-4BAA-9075-152749A942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464" y="3126879"/>
            <a:ext cx="310896" cy="2817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1C95A4B-131B-451A-9E3A-B3E519DC6F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6191" y="3126879"/>
            <a:ext cx="310896" cy="28175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9A8D05A6-692B-4F0F-8B9B-F5B5AFD8EA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179" y="3757580"/>
            <a:ext cx="310896" cy="31089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6F94D2F-54B7-4C50-A688-6E442F213D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6534" y="3757580"/>
            <a:ext cx="310896" cy="31089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154FD5A-28E7-42F4-A827-BA03271C17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7244" y="4427322"/>
            <a:ext cx="310896" cy="28175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7A98BC6-55CE-450F-9F1C-422CA401AC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3709" y="4417427"/>
            <a:ext cx="310896" cy="28175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5B4101B-83C7-48BA-B0DA-C61BF2F3029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48445" y="5073221"/>
            <a:ext cx="310896" cy="310896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40B28E9-BD46-4FB9-AC11-C92E99D4FE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5695" y="5073221"/>
            <a:ext cx="310896" cy="31089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A8DCA566-7591-4920-89D7-931D7FA0A59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05158" y="1892154"/>
            <a:ext cx="310896" cy="1845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5247666-B98F-4F99-B581-52F8C4757C0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895344" y="1894132"/>
            <a:ext cx="310896" cy="18459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84FF1DE-2C85-4366-A6C6-826A323BA98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505158" y="2423276"/>
            <a:ext cx="310896" cy="382641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44F9F086-A651-4FA2-843B-FED3A878354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787528" y="2432933"/>
            <a:ext cx="310896" cy="382641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BC727A42-5B2B-4F7F-A222-FC9636B9665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534582" y="3097767"/>
            <a:ext cx="310896" cy="343058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259D3B3-5B78-407D-9ECB-022F7D9355C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895344" y="3090054"/>
            <a:ext cx="310896" cy="343058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3565597A-BDD0-4819-A445-EFF71B53571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534582" y="3758995"/>
            <a:ext cx="310896" cy="31089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DE28BC0-B0E4-4E2B-A6C3-A8176CF3C26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888617" y="3758995"/>
            <a:ext cx="310896" cy="31089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2D41016-F825-4323-A686-F795F2558C8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888617" y="4398176"/>
            <a:ext cx="310896" cy="3108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180C0D61-AE43-4DD9-9DFD-556F972E7E2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523463" y="4398176"/>
            <a:ext cx="310896" cy="310896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A0686A7D-9420-44CF-A0D4-EDD68D69C19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518593" y="5007595"/>
            <a:ext cx="310896" cy="310896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02B57256-704E-4584-B703-47C6AB089E7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885574" y="5007595"/>
            <a:ext cx="310896" cy="31089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8B85239D-9002-40CA-ADB8-CB8792DF4E2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669420" y="1892154"/>
            <a:ext cx="307238" cy="192024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212017E2-2644-4208-9C2F-72EC8BC76D3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92540" y="2549294"/>
            <a:ext cx="310896" cy="18459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4BD8EB3-3C73-4E15-8443-3E45F12BB68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898470" y="2549293"/>
            <a:ext cx="310896" cy="18459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6C1FD10B-C946-4DB8-90FB-B0A9903F068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492540" y="3118886"/>
            <a:ext cx="310896" cy="310896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4BF07B3E-4D03-4DCC-AABF-1BF52A9DA4B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866315" y="3118886"/>
            <a:ext cx="310896" cy="310896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61F8B04-05F1-4401-9BC2-AC97E6EF889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693708" y="3736391"/>
            <a:ext cx="194310" cy="310896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06D4DE78-0A0A-4D14-9FBE-147CE2DF49B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544777" y="4373170"/>
            <a:ext cx="184595" cy="31089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03C5A759-4B0B-4604-A1C7-073331333E0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862944" y="4384478"/>
            <a:ext cx="184595" cy="310896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8E19FDD1-90F6-4198-830F-5385AF08708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492540" y="5041511"/>
            <a:ext cx="310896" cy="31089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73BFC736-7694-4344-BA86-CA14EDE1046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906903" y="5041511"/>
            <a:ext cx="310896" cy="31089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A6AA0381-D8D1-4669-B9DA-3D60EE877EF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52537" y="1829003"/>
            <a:ext cx="194310" cy="31089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CD112949-A046-400F-A748-B1A63F61DA5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632603" y="2462239"/>
            <a:ext cx="184595" cy="31089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88C0435B-0349-4EDA-88C7-EAF43735A16F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946235" y="2462239"/>
            <a:ext cx="184595" cy="310896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34EBA7D-9522-4730-BFE7-8E6C0CE9FC9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563606" y="3099130"/>
            <a:ext cx="310896" cy="310896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CAA6B833-BE5D-4E7C-BFAF-AA53A41FE4E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3970693" y="3097767"/>
            <a:ext cx="310896" cy="31089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1DC3E0A-BA96-4C16-ACC9-04396225430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38325" y="3793406"/>
            <a:ext cx="310896" cy="19431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F769201-D28F-4202-BD1D-0C5CAC0286A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567983" y="4436320"/>
            <a:ext cx="310896" cy="184595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32DFD1EF-595A-46A8-A5D6-04DE60305913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946607" y="4447628"/>
            <a:ext cx="310896" cy="18459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5646506C-608E-47F9-820B-10721AF6FAD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693787" y="5021392"/>
            <a:ext cx="310896" cy="320925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D59672A5-44A3-451C-A0A5-9350A650226F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628064" y="1892154"/>
            <a:ext cx="310896" cy="184595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535030CB-A256-456C-B6E6-7216930BA158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034616" y="1816258"/>
            <a:ext cx="310896" cy="31089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829A766D-B480-4EEF-A439-D2BD387F73A9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4581770" y="2470784"/>
            <a:ext cx="310896" cy="310896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76BDAF1B-B323-4EBC-97D4-1EAAD3E1C48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75237" y="2470784"/>
            <a:ext cx="310896" cy="310896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40C39249-D53D-45B7-8873-52D499CB5673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842773" y="3097733"/>
            <a:ext cx="145732" cy="310896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D9647C47-D9E2-40E1-B98B-BA3D22B1435B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4708250" y="3747551"/>
            <a:ext cx="310896" cy="32092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88F13DC4-1192-409A-95C0-69CF937DA7FD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769049" y="4354735"/>
            <a:ext cx="219456" cy="390144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04E50AE4-207D-452F-9915-E55CF50AAA0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4708250" y="5041511"/>
            <a:ext cx="242887" cy="310896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DC6D06CA-60D5-423D-9031-56A5FE96513B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687475" y="1819705"/>
            <a:ext cx="232600" cy="338328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62DACB30-7017-49D7-BEBC-48DE5FEB6039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6025761" y="1829003"/>
            <a:ext cx="232600" cy="338328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FFF38069-29DE-4C0D-A804-8C37B6AB000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640976" y="2446463"/>
            <a:ext cx="310896" cy="331622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D552C66B-1A00-482D-A71E-474DF98FDF56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025583" y="2438324"/>
            <a:ext cx="310896" cy="334811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46F3990-019A-4845-94AD-F9B0088A3B6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5750966" y="3125670"/>
            <a:ext cx="310896" cy="28175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6FEA18CB-663B-486A-A17D-AF9B7166259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5598409" y="3747551"/>
            <a:ext cx="310896" cy="31089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434853E8-17CE-4A7A-85AB-171D6A30F8E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004401" y="3747551"/>
            <a:ext cx="310896" cy="310896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20FEBBA2-EC6C-438D-A264-4C5BB9BD7B5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5635277" y="4398176"/>
            <a:ext cx="310896" cy="310896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C1F39411-C0DB-4154-A8BA-60AA15A421CA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6061862" y="4381836"/>
            <a:ext cx="310896" cy="310896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39D1AEF-180F-4300-8571-AF98A1F289EB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5643931" y="5006885"/>
            <a:ext cx="310896" cy="35531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94A75272-8FF2-4631-A0F3-F213B54189D2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6043065" y="5006885"/>
            <a:ext cx="310896" cy="3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691334-3161-43DE-ABC1-FB9574AFF381}"/>
              </a:ext>
            </a:extLst>
          </p:cNvPr>
          <p:cNvGrpSpPr/>
          <p:nvPr/>
        </p:nvGrpSpPr>
        <p:grpSpPr>
          <a:xfrm>
            <a:off x="350885" y="1632009"/>
            <a:ext cx="5364976" cy="3375586"/>
            <a:chOff x="350885" y="1632009"/>
            <a:chExt cx="5364976" cy="33755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D46D11-CA9F-4EB7-AFF2-36BA85BDD336}"/>
                </a:ext>
              </a:extLst>
            </p:cNvPr>
            <p:cNvSpPr txBox="1"/>
            <p:nvPr userDrawn="1"/>
          </p:nvSpPr>
          <p:spPr>
            <a:xfrm>
              <a:off x="4465832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F3F80C-17B5-4CC6-A056-97A2027BC9AA}"/>
                </a:ext>
              </a:extLst>
            </p:cNvPr>
            <p:cNvSpPr txBox="1"/>
            <p:nvPr userDrawn="1"/>
          </p:nvSpPr>
          <p:spPr>
            <a:xfrm>
              <a:off x="5497531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D1ACEE-778D-4364-B68E-6C4D77EB68A9}"/>
                </a:ext>
              </a:extLst>
            </p:cNvPr>
            <p:cNvSpPr txBox="1"/>
            <p:nvPr userDrawn="1"/>
          </p:nvSpPr>
          <p:spPr>
            <a:xfrm>
              <a:off x="3444786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95CA0B-CBCD-4009-83B1-14E6BB924640}"/>
                </a:ext>
              </a:extLst>
            </p:cNvPr>
            <p:cNvSpPr txBox="1"/>
            <p:nvPr userDrawn="1"/>
          </p:nvSpPr>
          <p:spPr>
            <a:xfrm>
              <a:off x="2407970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C5B993-ECED-4067-9A3E-5D6917C8BFF4}"/>
                </a:ext>
              </a:extLst>
            </p:cNvPr>
            <p:cNvSpPr txBox="1"/>
            <p:nvPr userDrawn="1"/>
          </p:nvSpPr>
          <p:spPr>
            <a:xfrm>
              <a:off x="3444786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374515-9BAB-4A78-B037-E0F0E3BB9943}"/>
                </a:ext>
              </a:extLst>
            </p:cNvPr>
            <p:cNvSpPr txBox="1"/>
            <p:nvPr userDrawn="1"/>
          </p:nvSpPr>
          <p:spPr>
            <a:xfrm>
              <a:off x="3444786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7467DF-BC60-43A6-9C29-819E0B2D4C46}"/>
                </a:ext>
              </a:extLst>
            </p:cNvPr>
            <p:cNvSpPr txBox="1"/>
            <p:nvPr userDrawn="1"/>
          </p:nvSpPr>
          <p:spPr>
            <a:xfrm>
              <a:off x="4465832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22954B-DE41-4AFB-BC33-314DFC06C593}"/>
                </a:ext>
              </a:extLst>
            </p:cNvPr>
            <p:cNvSpPr txBox="1"/>
            <p:nvPr userDrawn="1"/>
          </p:nvSpPr>
          <p:spPr>
            <a:xfrm>
              <a:off x="350885" y="1632009"/>
              <a:ext cx="33534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Swipe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A3968C-B8DE-4323-A6DC-552089B2C92C}"/>
                </a:ext>
              </a:extLst>
            </p:cNvPr>
            <p:cNvSpPr txBox="1"/>
            <p:nvPr userDrawn="1"/>
          </p:nvSpPr>
          <p:spPr>
            <a:xfrm>
              <a:off x="1383622" y="1632009"/>
              <a:ext cx="48122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Width caret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FE5E43-4058-4CD1-9162-A66BD4A5B178}"/>
                </a:ext>
              </a:extLst>
            </p:cNvPr>
            <p:cNvSpPr txBox="1"/>
            <p:nvPr userDrawn="1"/>
          </p:nvSpPr>
          <p:spPr>
            <a:xfrm>
              <a:off x="2407970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7D8B77-BB65-46B1-AA0C-4B83763859FF}"/>
                </a:ext>
              </a:extLst>
            </p:cNvPr>
            <p:cNvSpPr txBox="1"/>
            <p:nvPr userDrawn="1"/>
          </p:nvSpPr>
          <p:spPr>
            <a:xfrm>
              <a:off x="350885" y="2270699"/>
              <a:ext cx="38183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Swipe 2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5A542F-CD77-4AF4-AD6B-2144B586E4E1}"/>
                </a:ext>
              </a:extLst>
            </p:cNvPr>
            <p:cNvSpPr txBox="1"/>
            <p:nvPr userDrawn="1"/>
          </p:nvSpPr>
          <p:spPr>
            <a:xfrm>
              <a:off x="1383622" y="2270699"/>
              <a:ext cx="52770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Width caret 1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0CCBAE-6FC4-4EF6-946E-D7CDC4D9AC2C}"/>
                </a:ext>
              </a:extLst>
            </p:cNvPr>
            <p:cNvSpPr txBox="1"/>
            <p:nvPr userDrawn="1"/>
          </p:nvSpPr>
          <p:spPr>
            <a:xfrm>
              <a:off x="2407970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A7B2C7-F260-4A9B-85EF-AC583F65EE5E}"/>
                </a:ext>
              </a:extLst>
            </p:cNvPr>
            <p:cNvSpPr txBox="1"/>
            <p:nvPr userDrawn="1"/>
          </p:nvSpPr>
          <p:spPr>
            <a:xfrm>
              <a:off x="4465832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DA4303-F192-4305-B648-E9BB46FB7876}"/>
                </a:ext>
              </a:extLst>
            </p:cNvPr>
            <p:cNvSpPr txBox="1"/>
            <p:nvPr userDrawn="1"/>
          </p:nvSpPr>
          <p:spPr>
            <a:xfrm>
              <a:off x="350885" y="2915130"/>
              <a:ext cx="615874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Swipe navigation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EADE4B-E5BA-4BE9-B7C7-F8AD25B5628A}"/>
                </a:ext>
              </a:extLst>
            </p:cNvPr>
            <p:cNvSpPr txBox="1"/>
            <p:nvPr userDrawn="1"/>
          </p:nvSpPr>
          <p:spPr>
            <a:xfrm>
              <a:off x="1383622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28CCA2-1E9F-46B2-AF30-FDC873CC9189}"/>
                </a:ext>
              </a:extLst>
            </p:cNvPr>
            <p:cNvSpPr txBox="1"/>
            <p:nvPr userDrawn="1"/>
          </p:nvSpPr>
          <p:spPr>
            <a:xfrm>
              <a:off x="2407970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1FBEA2-8463-480B-90AE-1FE645BEA02A}"/>
                </a:ext>
              </a:extLst>
            </p:cNvPr>
            <p:cNvSpPr txBox="1"/>
            <p:nvPr userDrawn="1"/>
          </p:nvSpPr>
          <p:spPr>
            <a:xfrm>
              <a:off x="4465832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9221AD-A702-4217-87EB-C91844138C93}"/>
                </a:ext>
              </a:extLst>
            </p:cNvPr>
            <p:cNvSpPr txBox="1"/>
            <p:nvPr userDrawn="1"/>
          </p:nvSpPr>
          <p:spPr>
            <a:xfrm>
              <a:off x="350885" y="3558887"/>
              <a:ext cx="36099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Toggle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E7C637-952D-408F-BC94-EFBE20D2FFEB}"/>
                </a:ext>
              </a:extLst>
            </p:cNvPr>
            <p:cNvSpPr txBox="1"/>
            <p:nvPr userDrawn="1"/>
          </p:nvSpPr>
          <p:spPr>
            <a:xfrm>
              <a:off x="1383622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A44663-404A-4445-83F1-9C781BC502D6}"/>
                </a:ext>
              </a:extLst>
            </p:cNvPr>
            <p:cNvSpPr txBox="1"/>
            <p:nvPr userDrawn="1"/>
          </p:nvSpPr>
          <p:spPr>
            <a:xfrm>
              <a:off x="2407970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FDE0C1-E2F5-4EB3-8DD5-F3EC856B4F16}"/>
                </a:ext>
              </a:extLst>
            </p:cNvPr>
            <p:cNvSpPr txBox="1"/>
            <p:nvPr userDrawn="1"/>
          </p:nvSpPr>
          <p:spPr>
            <a:xfrm>
              <a:off x="3444786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98E1A1-D555-4B1B-A48E-AA91266F0E14}"/>
                </a:ext>
              </a:extLst>
            </p:cNvPr>
            <p:cNvSpPr txBox="1"/>
            <p:nvPr userDrawn="1"/>
          </p:nvSpPr>
          <p:spPr>
            <a:xfrm>
              <a:off x="350885" y="4201801"/>
              <a:ext cx="43633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Turn right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BFA029-8506-4B8C-A549-146D7E6BC076}"/>
                </a:ext>
              </a:extLst>
            </p:cNvPr>
            <p:cNvSpPr txBox="1"/>
            <p:nvPr userDrawn="1"/>
          </p:nvSpPr>
          <p:spPr>
            <a:xfrm>
              <a:off x="1383622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A41303-91C5-4978-83DF-F6884DCF5474}"/>
                </a:ext>
              </a:extLst>
            </p:cNvPr>
            <p:cNvSpPr txBox="1"/>
            <p:nvPr userDrawn="1"/>
          </p:nvSpPr>
          <p:spPr>
            <a:xfrm>
              <a:off x="2407970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3D2E1-BAF8-4DFB-9809-42DD7F03173B}"/>
                </a:ext>
              </a:extLst>
            </p:cNvPr>
            <p:cNvSpPr txBox="1"/>
            <p:nvPr userDrawn="1"/>
          </p:nvSpPr>
          <p:spPr>
            <a:xfrm>
              <a:off x="3444786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4EBBEB-F8EC-4ECF-8561-DF395E0C5556}"/>
                </a:ext>
              </a:extLst>
            </p:cNvPr>
            <p:cNvSpPr txBox="1"/>
            <p:nvPr userDrawn="1"/>
          </p:nvSpPr>
          <p:spPr>
            <a:xfrm>
              <a:off x="350885" y="4846012"/>
              <a:ext cx="63671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Upload download</a:t>
              </a:r>
              <a:endParaRPr lang="en-US" sz="450" dirty="0">
                <a:solidFill>
                  <a:srgbClr val="999999"/>
                </a:solidFill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432110-1F31-41C9-AA01-B885A04F53C8}"/>
                </a:ext>
              </a:extLst>
            </p:cNvPr>
            <p:cNvSpPr txBox="1"/>
            <p:nvPr userDrawn="1"/>
          </p:nvSpPr>
          <p:spPr>
            <a:xfrm>
              <a:off x="138362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EF2DA3-D327-46FD-9483-C52CB3793735}"/>
                </a:ext>
              </a:extLst>
            </p:cNvPr>
            <p:cNvSpPr txBox="1"/>
            <p:nvPr userDrawn="1"/>
          </p:nvSpPr>
          <p:spPr>
            <a:xfrm>
              <a:off x="3444786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F03C09-DEDC-47BF-B589-285D89D2AFE2}"/>
                </a:ext>
              </a:extLst>
            </p:cNvPr>
            <p:cNvSpPr txBox="1"/>
            <p:nvPr userDrawn="1"/>
          </p:nvSpPr>
          <p:spPr>
            <a:xfrm>
              <a:off x="4465832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5867D5-6254-4A4F-B221-383C93373C71}"/>
                </a:ext>
              </a:extLst>
            </p:cNvPr>
            <p:cNvSpPr txBox="1"/>
            <p:nvPr userDrawn="1"/>
          </p:nvSpPr>
          <p:spPr>
            <a:xfrm>
              <a:off x="446583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6AE234-687C-4DFB-9D4C-F70236DB1F1F}"/>
                </a:ext>
              </a:extLst>
            </p:cNvPr>
            <p:cNvSpPr txBox="1"/>
            <p:nvPr userDrawn="1"/>
          </p:nvSpPr>
          <p:spPr>
            <a:xfrm>
              <a:off x="5497531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C6238A-6E05-4A40-9696-B4F326F49758}"/>
                </a:ext>
              </a:extLst>
            </p:cNvPr>
            <p:cNvSpPr txBox="1"/>
            <p:nvPr userDrawn="1"/>
          </p:nvSpPr>
          <p:spPr>
            <a:xfrm>
              <a:off x="5497531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DB8F94-6615-4D50-A296-6EF6FBC3D6DD}"/>
                </a:ext>
              </a:extLst>
            </p:cNvPr>
            <p:cNvSpPr txBox="1"/>
            <p:nvPr userDrawn="1"/>
          </p:nvSpPr>
          <p:spPr>
            <a:xfrm>
              <a:off x="5497531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B9CA54-9352-45B6-B339-808643E6FA70}"/>
                </a:ext>
              </a:extLst>
            </p:cNvPr>
            <p:cNvSpPr txBox="1"/>
            <p:nvPr userDrawn="1"/>
          </p:nvSpPr>
          <p:spPr>
            <a:xfrm>
              <a:off x="5497531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2F0571-7A86-478A-9DEA-625832ABEE16}"/>
                </a:ext>
              </a:extLst>
            </p:cNvPr>
            <p:cNvSpPr txBox="1"/>
            <p:nvPr userDrawn="1"/>
          </p:nvSpPr>
          <p:spPr>
            <a:xfrm>
              <a:off x="5497531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X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3A3448C-E8AC-453A-AB43-5C47B942A11F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Arrows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02BDFEFB-4E1D-4B26-872F-A59BE394B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33" y="1734723"/>
            <a:ext cx="219456" cy="4130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21F2348-7870-46D9-AC28-67A706F05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308" y="2432282"/>
            <a:ext cx="288370" cy="36701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F66BB37-2168-4B0C-B73B-617D285798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348" y="3076713"/>
            <a:ext cx="218330" cy="36771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68DC79A-19EA-43A3-AD83-AC5A38C06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0529" y="3770309"/>
            <a:ext cx="310896" cy="31089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22789FC-BFDF-45CB-99FE-186025399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3513" y="3770309"/>
            <a:ext cx="310896" cy="31089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E8CFC595-786C-476D-8AE8-712D73A6BD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4793" y="4392410"/>
            <a:ext cx="310896" cy="310896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8BB0A2F-F19C-4AEF-A3F0-D54A5D9A4E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4793" y="5008279"/>
            <a:ext cx="310896" cy="35531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8EEA701-FBA5-47AC-B0DC-3E3BB07DD4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32659" y="1787851"/>
            <a:ext cx="219456" cy="41309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CAAEB18E-EE35-4FE1-8866-6E126359A1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35633" y="1787851"/>
            <a:ext cx="219456" cy="41309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001F8973-EA94-4A67-8791-79FBAE6B44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42387" y="2453351"/>
            <a:ext cx="310896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9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raphic 530">
            <a:extLst>
              <a:ext uri="{FF2B5EF4-FFF2-40B4-BE49-F238E27FC236}">
                <a16:creationId xmlns:a16="http://schemas.microsoft.com/office/drawing/2014/main" id="{413F6FB2-E76C-4EEE-9206-1C911D7EB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926" y="1881217"/>
            <a:ext cx="310896" cy="223457"/>
          </a:xfrm>
          <a:prstGeom prst="rect">
            <a:avLst/>
          </a:prstGeom>
        </p:spPr>
      </p:pic>
      <p:pic>
        <p:nvPicPr>
          <p:cNvPr id="532" name="Graphic 531">
            <a:extLst>
              <a:ext uri="{FF2B5EF4-FFF2-40B4-BE49-F238E27FC236}">
                <a16:creationId xmlns:a16="http://schemas.microsoft.com/office/drawing/2014/main" id="{8AC019EC-E50D-4DFF-BE78-1026AD31A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39" y="2483820"/>
            <a:ext cx="310896" cy="223457"/>
          </a:xfrm>
          <a:prstGeom prst="rect">
            <a:avLst/>
          </a:prstGeom>
        </p:spPr>
      </p:pic>
      <p:pic>
        <p:nvPicPr>
          <p:cNvPr id="533" name="Graphic 532">
            <a:extLst>
              <a:ext uri="{FF2B5EF4-FFF2-40B4-BE49-F238E27FC236}">
                <a16:creationId xmlns:a16="http://schemas.microsoft.com/office/drawing/2014/main" id="{EF34D71B-F3B0-4C5B-95B1-5C48834D85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926" y="3147288"/>
            <a:ext cx="310896" cy="223457"/>
          </a:xfrm>
          <a:prstGeom prst="rect">
            <a:avLst/>
          </a:prstGeom>
        </p:spPr>
      </p:pic>
      <p:pic>
        <p:nvPicPr>
          <p:cNvPr id="534" name="Graphic 533">
            <a:extLst>
              <a:ext uri="{FF2B5EF4-FFF2-40B4-BE49-F238E27FC236}">
                <a16:creationId xmlns:a16="http://schemas.microsoft.com/office/drawing/2014/main" id="{719CE193-D008-4D1C-A275-4F5BCA58A9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6501" y="3147288"/>
            <a:ext cx="310896" cy="223457"/>
          </a:xfrm>
          <a:prstGeom prst="rect">
            <a:avLst/>
          </a:prstGeom>
        </p:spPr>
      </p:pic>
      <p:pic>
        <p:nvPicPr>
          <p:cNvPr id="537" name="Graphic 536">
            <a:extLst>
              <a:ext uri="{FF2B5EF4-FFF2-40B4-BE49-F238E27FC236}">
                <a16:creationId xmlns:a16="http://schemas.microsoft.com/office/drawing/2014/main" id="{C861ED7B-7255-404C-9E7D-85F62CB200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5244" y="3767308"/>
            <a:ext cx="310896" cy="204026"/>
          </a:xfrm>
          <a:prstGeom prst="rect">
            <a:avLst/>
          </a:prstGeom>
        </p:spPr>
      </p:pic>
      <p:pic>
        <p:nvPicPr>
          <p:cNvPr id="538" name="Graphic 537">
            <a:extLst>
              <a:ext uri="{FF2B5EF4-FFF2-40B4-BE49-F238E27FC236}">
                <a16:creationId xmlns:a16="http://schemas.microsoft.com/office/drawing/2014/main" id="{E4EE5260-662A-4F2F-97FE-5D60EF50DB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8311" y="4412236"/>
            <a:ext cx="310896" cy="213741"/>
          </a:xfrm>
          <a:prstGeom prst="rect">
            <a:avLst/>
          </a:prstGeom>
        </p:spPr>
      </p:pic>
      <p:pic>
        <p:nvPicPr>
          <p:cNvPr id="539" name="Graphic 538">
            <a:extLst>
              <a:ext uri="{FF2B5EF4-FFF2-40B4-BE49-F238E27FC236}">
                <a16:creationId xmlns:a16="http://schemas.microsoft.com/office/drawing/2014/main" id="{7AEC11DD-3846-4998-817C-D735127186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98880" y="1864459"/>
            <a:ext cx="310896" cy="301181"/>
          </a:xfrm>
          <a:prstGeom prst="rect">
            <a:avLst/>
          </a:prstGeom>
        </p:spPr>
      </p:pic>
      <p:pic>
        <p:nvPicPr>
          <p:cNvPr id="540" name="Graphic 539">
            <a:extLst>
              <a:ext uri="{FF2B5EF4-FFF2-40B4-BE49-F238E27FC236}">
                <a16:creationId xmlns:a16="http://schemas.microsoft.com/office/drawing/2014/main" id="{FE128A72-D219-4587-B950-AEC6FB9778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84448" y="1864459"/>
            <a:ext cx="310896" cy="301181"/>
          </a:xfrm>
          <a:prstGeom prst="rect">
            <a:avLst/>
          </a:prstGeom>
        </p:spPr>
      </p:pic>
      <p:pic>
        <p:nvPicPr>
          <p:cNvPr id="541" name="Graphic 540">
            <a:extLst>
              <a:ext uri="{FF2B5EF4-FFF2-40B4-BE49-F238E27FC236}">
                <a16:creationId xmlns:a16="http://schemas.microsoft.com/office/drawing/2014/main" id="{E97A5D6A-EE43-48B9-A84D-6E168EDF05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36823" y="2502177"/>
            <a:ext cx="310896" cy="223457"/>
          </a:xfrm>
          <a:prstGeom prst="rect">
            <a:avLst/>
          </a:prstGeom>
        </p:spPr>
      </p:pic>
      <p:pic>
        <p:nvPicPr>
          <p:cNvPr id="546" name="Graphic 545">
            <a:extLst>
              <a:ext uri="{FF2B5EF4-FFF2-40B4-BE49-F238E27FC236}">
                <a16:creationId xmlns:a16="http://schemas.microsoft.com/office/drawing/2014/main" id="{8B9D77C5-0C0D-492D-89FF-6776555298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08707" y="3119269"/>
            <a:ext cx="310896" cy="281750"/>
          </a:xfrm>
          <a:prstGeom prst="rect">
            <a:avLst/>
          </a:prstGeom>
        </p:spPr>
      </p:pic>
      <p:pic>
        <p:nvPicPr>
          <p:cNvPr id="547" name="Graphic 546">
            <a:extLst>
              <a:ext uri="{FF2B5EF4-FFF2-40B4-BE49-F238E27FC236}">
                <a16:creationId xmlns:a16="http://schemas.microsoft.com/office/drawing/2014/main" id="{49E4132F-1D98-4184-B357-CA050ED3100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1572" y="3124293"/>
            <a:ext cx="310896" cy="281750"/>
          </a:xfrm>
          <a:prstGeom prst="rect">
            <a:avLst/>
          </a:prstGeom>
        </p:spPr>
      </p:pic>
      <p:pic>
        <p:nvPicPr>
          <p:cNvPr id="548" name="Graphic 547">
            <a:extLst>
              <a:ext uri="{FF2B5EF4-FFF2-40B4-BE49-F238E27FC236}">
                <a16:creationId xmlns:a16="http://schemas.microsoft.com/office/drawing/2014/main" id="{6D3D05D3-0A5D-4FA9-B7BB-E129389BBF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49653" y="3743020"/>
            <a:ext cx="310896" cy="252603"/>
          </a:xfrm>
          <a:prstGeom prst="rect">
            <a:avLst/>
          </a:prstGeom>
        </p:spPr>
      </p:pic>
      <p:pic>
        <p:nvPicPr>
          <p:cNvPr id="549" name="Graphic 548">
            <a:extLst>
              <a:ext uri="{FF2B5EF4-FFF2-40B4-BE49-F238E27FC236}">
                <a16:creationId xmlns:a16="http://schemas.microsoft.com/office/drawing/2014/main" id="{E8E8FDAE-1F27-4005-99D3-29D4C2C8B1A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82575" y="4416770"/>
            <a:ext cx="310896" cy="242888"/>
          </a:xfrm>
          <a:prstGeom prst="rect">
            <a:avLst/>
          </a:prstGeom>
        </p:spPr>
      </p:pic>
      <p:pic>
        <p:nvPicPr>
          <p:cNvPr id="550" name="Graphic 549">
            <a:extLst>
              <a:ext uri="{FF2B5EF4-FFF2-40B4-BE49-F238E27FC236}">
                <a16:creationId xmlns:a16="http://schemas.microsoft.com/office/drawing/2014/main" id="{B761230E-85EF-443E-9383-3C7572F40B6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895301" y="4416771"/>
            <a:ext cx="310896" cy="252603"/>
          </a:xfrm>
          <a:prstGeom prst="rect">
            <a:avLst/>
          </a:prstGeom>
        </p:spPr>
      </p:pic>
      <p:pic>
        <p:nvPicPr>
          <p:cNvPr id="551" name="Graphic 550">
            <a:extLst>
              <a:ext uri="{FF2B5EF4-FFF2-40B4-BE49-F238E27FC236}">
                <a16:creationId xmlns:a16="http://schemas.microsoft.com/office/drawing/2014/main" id="{BF7A68D8-A03D-4B6D-808F-45CC42CC333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681328" y="5020167"/>
            <a:ext cx="310896" cy="272034"/>
          </a:xfrm>
          <a:prstGeom prst="rect">
            <a:avLst/>
          </a:prstGeom>
        </p:spPr>
      </p:pic>
      <p:pic>
        <p:nvPicPr>
          <p:cNvPr id="552" name="Graphic 551">
            <a:extLst>
              <a:ext uri="{FF2B5EF4-FFF2-40B4-BE49-F238E27FC236}">
                <a16:creationId xmlns:a16="http://schemas.microsoft.com/office/drawing/2014/main" id="{2B7C0A00-7701-4DC1-B626-7178ACBA17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16816" y="1880703"/>
            <a:ext cx="310896" cy="213741"/>
          </a:xfrm>
          <a:prstGeom prst="rect">
            <a:avLst/>
          </a:prstGeom>
        </p:spPr>
      </p:pic>
      <p:pic>
        <p:nvPicPr>
          <p:cNvPr id="553" name="Graphic 552">
            <a:extLst>
              <a:ext uri="{FF2B5EF4-FFF2-40B4-BE49-F238E27FC236}">
                <a16:creationId xmlns:a16="http://schemas.microsoft.com/office/drawing/2014/main" id="{0BD4D847-9023-4D72-8F12-29E6EF12AE5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24472" y="2472877"/>
            <a:ext cx="310896" cy="242888"/>
          </a:xfrm>
          <a:prstGeom prst="rect">
            <a:avLst/>
          </a:prstGeom>
        </p:spPr>
      </p:pic>
      <p:pic>
        <p:nvPicPr>
          <p:cNvPr id="554" name="Graphic 553">
            <a:extLst>
              <a:ext uri="{FF2B5EF4-FFF2-40B4-BE49-F238E27FC236}">
                <a16:creationId xmlns:a16="http://schemas.microsoft.com/office/drawing/2014/main" id="{46CA58CF-4F34-43DF-B414-067205F532F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941643" y="2472877"/>
            <a:ext cx="310896" cy="242888"/>
          </a:xfrm>
          <a:prstGeom prst="rect">
            <a:avLst/>
          </a:prstGeom>
        </p:spPr>
      </p:pic>
      <p:pic>
        <p:nvPicPr>
          <p:cNvPr id="556" name="Graphic 555">
            <a:extLst>
              <a:ext uri="{FF2B5EF4-FFF2-40B4-BE49-F238E27FC236}">
                <a16:creationId xmlns:a16="http://schemas.microsoft.com/office/drawing/2014/main" id="{5E3F7800-B654-40BA-B2C7-7D37BA40417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705530" y="3140323"/>
            <a:ext cx="310896" cy="233172"/>
          </a:xfrm>
          <a:prstGeom prst="rect">
            <a:avLst/>
          </a:prstGeom>
        </p:spPr>
      </p:pic>
      <p:pic>
        <p:nvPicPr>
          <p:cNvPr id="558" name="Graphic 557">
            <a:extLst>
              <a:ext uri="{FF2B5EF4-FFF2-40B4-BE49-F238E27FC236}">
                <a16:creationId xmlns:a16="http://schemas.microsoft.com/office/drawing/2014/main" id="{3BEDEE68-1EC4-4EED-9ED5-82010E433CE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529811" y="3788397"/>
            <a:ext cx="310896" cy="242888"/>
          </a:xfrm>
          <a:prstGeom prst="rect">
            <a:avLst/>
          </a:prstGeom>
        </p:spPr>
      </p:pic>
      <p:pic>
        <p:nvPicPr>
          <p:cNvPr id="559" name="Graphic 558">
            <a:extLst>
              <a:ext uri="{FF2B5EF4-FFF2-40B4-BE49-F238E27FC236}">
                <a16:creationId xmlns:a16="http://schemas.microsoft.com/office/drawing/2014/main" id="{5BA7F209-AF7A-4D7D-A16F-E32C59B6E93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924375" y="3798967"/>
            <a:ext cx="310896" cy="242888"/>
          </a:xfrm>
          <a:prstGeom prst="rect">
            <a:avLst/>
          </a:prstGeom>
        </p:spPr>
      </p:pic>
      <p:pic>
        <p:nvPicPr>
          <p:cNvPr id="560" name="Graphic 559">
            <a:extLst>
              <a:ext uri="{FF2B5EF4-FFF2-40B4-BE49-F238E27FC236}">
                <a16:creationId xmlns:a16="http://schemas.microsoft.com/office/drawing/2014/main" id="{D4BCC5DA-280A-46F8-A289-F08A99558F1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698139" y="4429819"/>
            <a:ext cx="310896" cy="223457"/>
          </a:xfrm>
          <a:prstGeom prst="rect">
            <a:avLst/>
          </a:prstGeom>
        </p:spPr>
      </p:pic>
      <p:pic>
        <p:nvPicPr>
          <p:cNvPr id="561" name="Graphic 560">
            <a:extLst>
              <a:ext uri="{FF2B5EF4-FFF2-40B4-BE49-F238E27FC236}">
                <a16:creationId xmlns:a16="http://schemas.microsoft.com/office/drawing/2014/main" id="{7C2F4E12-1614-46E3-8A3C-98D9992BDBD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99851" y="5048190"/>
            <a:ext cx="310896" cy="194310"/>
          </a:xfrm>
          <a:prstGeom prst="rect">
            <a:avLst/>
          </a:prstGeom>
        </p:spPr>
      </p:pic>
      <p:pic>
        <p:nvPicPr>
          <p:cNvPr id="563" name="Graphic 562">
            <a:extLst>
              <a:ext uri="{FF2B5EF4-FFF2-40B4-BE49-F238E27FC236}">
                <a16:creationId xmlns:a16="http://schemas.microsoft.com/office/drawing/2014/main" id="{770020DB-C428-4AC8-8E46-3D0AB7AB622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574701" y="1885794"/>
            <a:ext cx="310896" cy="233172"/>
          </a:xfrm>
          <a:prstGeom prst="rect">
            <a:avLst/>
          </a:prstGeom>
        </p:spPr>
      </p:pic>
      <p:pic>
        <p:nvPicPr>
          <p:cNvPr id="564" name="Graphic 563">
            <a:extLst>
              <a:ext uri="{FF2B5EF4-FFF2-40B4-BE49-F238E27FC236}">
                <a16:creationId xmlns:a16="http://schemas.microsoft.com/office/drawing/2014/main" id="{DA0E41C6-D6A4-4D89-8C81-6572ABA823F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950053" y="1876359"/>
            <a:ext cx="310896" cy="233172"/>
          </a:xfrm>
          <a:prstGeom prst="rect">
            <a:avLst/>
          </a:prstGeom>
        </p:spPr>
      </p:pic>
      <p:pic>
        <p:nvPicPr>
          <p:cNvPr id="565" name="Graphic 564">
            <a:extLst>
              <a:ext uri="{FF2B5EF4-FFF2-40B4-BE49-F238E27FC236}">
                <a16:creationId xmlns:a16="http://schemas.microsoft.com/office/drawing/2014/main" id="{F3528996-0943-45C1-9C6A-71C93F18CBC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703504" y="2486405"/>
            <a:ext cx="310896" cy="233172"/>
          </a:xfrm>
          <a:prstGeom prst="rect">
            <a:avLst/>
          </a:prstGeom>
        </p:spPr>
      </p:pic>
      <p:pic>
        <p:nvPicPr>
          <p:cNvPr id="566" name="Graphic 565">
            <a:extLst>
              <a:ext uri="{FF2B5EF4-FFF2-40B4-BE49-F238E27FC236}">
                <a16:creationId xmlns:a16="http://schemas.microsoft.com/office/drawing/2014/main" id="{6B09B491-45AB-4622-8233-9B2A4092DFC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694936" y="3120892"/>
            <a:ext cx="310896" cy="252603"/>
          </a:xfrm>
          <a:prstGeom prst="rect">
            <a:avLst/>
          </a:prstGeom>
        </p:spPr>
      </p:pic>
      <p:pic>
        <p:nvPicPr>
          <p:cNvPr id="567" name="Graphic 566">
            <a:extLst>
              <a:ext uri="{FF2B5EF4-FFF2-40B4-BE49-F238E27FC236}">
                <a16:creationId xmlns:a16="http://schemas.microsoft.com/office/drawing/2014/main" id="{910DC19D-263B-4A55-91C6-05D3761743E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539488" y="3781547"/>
            <a:ext cx="310896" cy="262319"/>
          </a:xfrm>
          <a:prstGeom prst="rect">
            <a:avLst/>
          </a:prstGeom>
        </p:spPr>
      </p:pic>
      <p:pic>
        <p:nvPicPr>
          <p:cNvPr id="568" name="Graphic 567">
            <a:extLst>
              <a:ext uri="{FF2B5EF4-FFF2-40B4-BE49-F238E27FC236}">
                <a16:creationId xmlns:a16="http://schemas.microsoft.com/office/drawing/2014/main" id="{812F7A40-67B7-4EBD-A323-55616628B28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950053" y="3781547"/>
            <a:ext cx="310896" cy="262319"/>
          </a:xfrm>
          <a:prstGeom prst="rect">
            <a:avLst/>
          </a:prstGeom>
        </p:spPr>
      </p:pic>
      <p:pic>
        <p:nvPicPr>
          <p:cNvPr id="569" name="Graphic 568">
            <a:extLst>
              <a:ext uri="{FF2B5EF4-FFF2-40B4-BE49-F238E27FC236}">
                <a16:creationId xmlns:a16="http://schemas.microsoft.com/office/drawing/2014/main" id="{18C2E15A-4C8B-42F7-BE31-C3F9D5AB18B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531459" y="4392806"/>
            <a:ext cx="310896" cy="252603"/>
          </a:xfrm>
          <a:prstGeom prst="rect">
            <a:avLst/>
          </a:prstGeom>
        </p:spPr>
      </p:pic>
      <p:pic>
        <p:nvPicPr>
          <p:cNvPr id="570" name="Graphic 569">
            <a:extLst>
              <a:ext uri="{FF2B5EF4-FFF2-40B4-BE49-F238E27FC236}">
                <a16:creationId xmlns:a16="http://schemas.microsoft.com/office/drawing/2014/main" id="{152A4A6E-20B9-41F8-8C07-8B1F179CFBD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902562" y="4392806"/>
            <a:ext cx="310896" cy="252603"/>
          </a:xfrm>
          <a:prstGeom prst="rect">
            <a:avLst/>
          </a:prstGeom>
        </p:spPr>
      </p:pic>
      <p:pic>
        <p:nvPicPr>
          <p:cNvPr id="571" name="Graphic 570">
            <a:extLst>
              <a:ext uri="{FF2B5EF4-FFF2-40B4-BE49-F238E27FC236}">
                <a16:creationId xmlns:a16="http://schemas.microsoft.com/office/drawing/2014/main" id="{7F3D6628-B0A0-4525-BFD6-94C7010A62D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591666" y="5034645"/>
            <a:ext cx="310896" cy="262319"/>
          </a:xfrm>
          <a:prstGeom prst="rect">
            <a:avLst/>
          </a:prstGeom>
        </p:spPr>
      </p:pic>
      <p:pic>
        <p:nvPicPr>
          <p:cNvPr id="572" name="Graphic 571">
            <a:extLst>
              <a:ext uri="{FF2B5EF4-FFF2-40B4-BE49-F238E27FC236}">
                <a16:creationId xmlns:a16="http://schemas.microsoft.com/office/drawing/2014/main" id="{A149BB32-116E-4DD8-8DF6-1152195B9FE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950053" y="5029882"/>
            <a:ext cx="310896" cy="262319"/>
          </a:xfrm>
          <a:prstGeom prst="rect">
            <a:avLst/>
          </a:prstGeom>
        </p:spPr>
      </p:pic>
      <p:pic>
        <p:nvPicPr>
          <p:cNvPr id="574" name="Graphic 573">
            <a:extLst>
              <a:ext uri="{FF2B5EF4-FFF2-40B4-BE49-F238E27FC236}">
                <a16:creationId xmlns:a16="http://schemas.microsoft.com/office/drawing/2014/main" id="{6BAB2E68-23DC-48FD-8466-74F0D693808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721271" y="1885532"/>
            <a:ext cx="310896" cy="233172"/>
          </a:xfrm>
          <a:prstGeom prst="rect">
            <a:avLst/>
          </a:prstGeom>
        </p:spPr>
      </p:pic>
      <p:pic>
        <p:nvPicPr>
          <p:cNvPr id="575" name="Graphic 574">
            <a:extLst>
              <a:ext uri="{FF2B5EF4-FFF2-40B4-BE49-F238E27FC236}">
                <a16:creationId xmlns:a16="http://schemas.microsoft.com/office/drawing/2014/main" id="{6D8408FF-A6FD-444D-B9FC-884B88B62C4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4725534" y="2473432"/>
            <a:ext cx="310896" cy="233172"/>
          </a:xfrm>
          <a:prstGeom prst="rect">
            <a:avLst/>
          </a:prstGeom>
        </p:spPr>
      </p:pic>
      <p:pic>
        <p:nvPicPr>
          <p:cNvPr id="577" name="Graphic 576">
            <a:extLst>
              <a:ext uri="{FF2B5EF4-FFF2-40B4-BE49-F238E27FC236}">
                <a16:creationId xmlns:a16="http://schemas.microsoft.com/office/drawing/2014/main" id="{51BA4922-6903-4696-84AC-17A3D7C5CBB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559394" y="3101462"/>
            <a:ext cx="310896" cy="291465"/>
          </a:xfrm>
          <a:prstGeom prst="rect">
            <a:avLst/>
          </a:prstGeom>
        </p:spPr>
      </p:pic>
      <p:pic>
        <p:nvPicPr>
          <p:cNvPr id="578" name="Graphic 577">
            <a:extLst>
              <a:ext uri="{FF2B5EF4-FFF2-40B4-BE49-F238E27FC236}">
                <a16:creationId xmlns:a16="http://schemas.microsoft.com/office/drawing/2014/main" id="{DCC79A3D-5BBC-4D97-96A0-E1334F139554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942789" y="3101462"/>
            <a:ext cx="310896" cy="291465"/>
          </a:xfrm>
          <a:prstGeom prst="rect">
            <a:avLst/>
          </a:prstGeom>
        </p:spPr>
      </p:pic>
      <p:pic>
        <p:nvPicPr>
          <p:cNvPr id="579" name="Graphic 578">
            <a:extLst>
              <a:ext uri="{FF2B5EF4-FFF2-40B4-BE49-F238E27FC236}">
                <a16:creationId xmlns:a16="http://schemas.microsoft.com/office/drawing/2014/main" id="{8DE37763-AC69-4119-BEC7-07714A3A381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720614" y="3750868"/>
            <a:ext cx="310896" cy="281750"/>
          </a:xfrm>
          <a:prstGeom prst="rect">
            <a:avLst/>
          </a:prstGeom>
        </p:spPr>
      </p:pic>
      <p:pic>
        <p:nvPicPr>
          <p:cNvPr id="581" name="Graphic 580">
            <a:extLst>
              <a:ext uri="{FF2B5EF4-FFF2-40B4-BE49-F238E27FC236}">
                <a16:creationId xmlns:a16="http://schemas.microsoft.com/office/drawing/2014/main" id="{DA1D325B-BAFC-4472-8449-0B1E2300339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551185" y="4432823"/>
            <a:ext cx="310896" cy="194310"/>
          </a:xfrm>
          <a:prstGeom prst="rect">
            <a:avLst/>
          </a:prstGeom>
        </p:spPr>
      </p:pic>
      <p:pic>
        <p:nvPicPr>
          <p:cNvPr id="582" name="Graphic 581">
            <a:extLst>
              <a:ext uri="{FF2B5EF4-FFF2-40B4-BE49-F238E27FC236}">
                <a16:creationId xmlns:a16="http://schemas.microsoft.com/office/drawing/2014/main" id="{770DF267-A55C-4490-8FC3-79CE26819D6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924655" y="4432823"/>
            <a:ext cx="310896" cy="194310"/>
          </a:xfrm>
          <a:prstGeom prst="rect">
            <a:avLst/>
          </a:prstGeom>
        </p:spPr>
      </p:pic>
      <p:pic>
        <p:nvPicPr>
          <p:cNvPr id="583" name="Graphic 582">
            <a:extLst>
              <a:ext uri="{FF2B5EF4-FFF2-40B4-BE49-F238E27FC236}">
                <a16:creationId xmlns:a16="http://schemas.microsoft.com/office/drawing/2014/main" id="{A3B4C11D-002C-4777-9167-9D9AF3333A42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52239" y="5033240"/>
            <a:ext cx="310896" cy="242888"/>
          </a:xfrm>
          <a:prstGeom prst="rect">
            <a:avLst/>
          </a:prstGeom>
        </p:spPr>
      </p:pic>
      <p:pic>
        <p:nvPicPr>
          <p:cNvPr id="584" name="Graphic 583">
            <a:extLst>
              <a:ext uri="{FF2B5EF4-FFF2-40B4-BE49-F238E27FC236}">
                <a16:creationId xmlns:a16="http://schemas.microsoft.com/office/drawing/2014/main" id="{48AFD166-F552-4954-93BE-7639FE61100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64952" y="1881217"/>
            <a:ext cx="310896" cy="22345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260E1FE-C521-40E3-B257-B4E12A7BDAC3}"/>
              </a:ext>
            </a:extLst>
          </p:cNvPr>
          <p:cNvSpPr txBox="1"/>
          <p:nvPr/>
        </p:nvSpPr>
        <p:spPr>
          <a:xfrm>
            <a:off x="4257503" y="258279"/>
            <a:ext cx="1554227" cy="29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dirty="0">
                <a:solidFill>
                  <a:srgbClr val="2A2A2A"/>
                </a:solidFill>
                <a:latin typeface="Segoe UI" panose="020B0502040204020203" pitchFamily="34" charset="0"/>
                <a:ea typeface="Segoe WP SemiLight" charset="0"/>
                <a:cs typeface="Segoe UI" panose="020B0502040204020203" pitchFamily="34" charset="0"/>
              </a:rPr>
              <a:t>Clouds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248798-AD39-4CF9-8749-CBA1CD6A4AC2}"/>
              </a:ext>
            </a:extLst>
          </p:cNvPr>
          <p:cNvGrpSpPr/>
          <p:nvPr/>
        </p:nvGrpSpPr>
        <p:grpSpPr>
          <a:xfrm>
            <a:off x="350885" y="1632009"/>
            <a:ext cx="5364976" cy="3375586"/>
            <a:chOff x="350885" y="1632009"/>
            <a:chExt cx="5364976" cy="337558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52554F-C975-410F-80FE-8FFABFA54015}"/>
                </a:ext>
              </a:extLst>
            </p:cNvPr>
            <p:cNvSpPr txBox="1"/>
            <p:nvPr/>
          </p:nvSpPr>
          <p:spPr>
            <a:xfrm>
              <a:off x="4465832" y="1632009"/>
              <a:ext cx="48122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users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5024535-538E-4F0B-BFFD-38EA40B5BC98}"/>
                </a:ext>
              </a:extLst>
            </p:cNvPr>
            <p:cNvSpPr txBox="1"/>
            <p:nvPr/>
          </p:nvSpPr>
          <p:spPr>
            <a:xfrm>
              <a:off x="3444786" y="1632009"/>
              <a:ext cx="83388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PSTN conferencing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328785-A9C8-47C2-9BBF-E4E7A5D2037B}"/>
                </a:ext>
              </a:extLst>
            </p:cNvPr>
            <p:cNvSpPr txBox="1"/>
            <p:nvPr/>
          </p:nvSpPr>
          <p:spPr>
            <a:xfrm>
              <a:off x="2407970" y="4846012"/>
              <a:ext cx="52450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private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907711-C50A-4CE8-800B-A9B1A6164410}"/>
                </a:ext>
              </a:extLst>
            </p:cNvPr>
            <p:cNvSpPr txBox="1"/>
            <p:nvPr/>
          </p:nvSpPr>
          <p:spPr>
            <a:xfrm>
              <a:off x="3444786" y="2270699"/>
              <a:ext cx="50526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public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0C30963-8B97-4114-AD05-51FFBA3A2127}"/>
                </a:ext>
              </a:extLst>
            </p:cNvPr>
            <p:cNvSpPr txBox="1"/>
            <p:nvPr/>
          </p:nvSpPr>
          <p:spPr>
            <a:xfrm>
              <a:off x="3444786" y="2915130"/>
              <a:ext cx="49885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shield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D57C33-3056-410F-AE3B-989BEB52469F}"/>
                </a:ext>
              </a:extLst>
            </p:cNvPr>
            <p:cNvSpPr txBox="1"/>
            <p:nvPr/>
          </p:nvSpPr>
          <p:spPr>
            <a:xfrm>
              <a:off x="4465832" y="3558887"/>
              <a:ext cx="47481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Online user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9F0194A-1DD2-4F96-9F38-B1F33FC8EB1A}"/>
                </a:ext>
              </a:extLst>
            </p:cNvPr>
            <p:cNvSpPr txBox="1"/>
            <p:nvPr/>
          </p:nvSpPr>
          <p:spPr>
            <a:xfrm>
              <a:off x="350885" y="1632009"/>
              <a:ext cx="51488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Add to cloud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F70134-CE8C-4C72-B978-72AD5E9B1C44}"/>
                </a:ext>
              </a:extLst>
            </p:cNvPr>
            <p:cNvSpPr txBox="1"/>
            <p:nvPr/>
          </p:nvSpPr>
          <p:spPr>
            <a:xfrm>
              <a:off x="1383622" y="1632009"/>
              <a:ext cx="54534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dev test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CF6543-DA1E-4890-BC4B-1DB26A580AA4}"/>
                </a:ext>
              </a:extLst>
            </p:cNvPr>
            <p:cNvSpPr txBox="1"/>
            <p:nvPr/>
          </p:nvSpPr>
          <p:spPr>
            <a:xfrm>
              <a:off x="2407970" y="1632009"/>
              <a:ext cx="45717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mail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6BBED55-E9E7-415E-9BBC-E88C0F202BAD}"/>
                </a:ext>
              </a:extLst>
            </p:cNvPr>
            <p:cNvSpPr txBox="1"/>
            <p:nvPr/>
          </p:nvSpPr>
          <p:spPr>
            <a:xfrm>
              <a:off x="350885" y="2270699"/>
              <a:ext cx="33374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latin typeface="+mn-lt"/>
                  <a:cs typeface="Segoe UI Light" panose="020B0502040204020203" pitchFamily="34" charset="0"/>
                </a:rPr>
                <a:t>Cloud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EA2581-1F37-4CD4-BEFA-DDE6E321D03A}"/>
                </a:ext>
              </a:extLst>
            </p:cNvPr>
            <p:cNvSpPr txBox="1"/>
            <p:nvPr/>
          </p:nvSpPr>
          <p:spPr>
            <a:xfrm>
              <a:off x="1383622" y="2270699"/>
              <a:ext cx="54534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disaster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216B15-02C5-4F83-B531-17866FCA8C89}"/>
                </a:ext>
              </a:extLst>
            </p:cNvPr>
            <p:cNvSpPr txBox="1"/>
            <p:nvPr/>
          </p:nvSpPr>
          <p:spPr>
            <a:xfrm>
              <a:off x="2407970" y="2270699"/>
              <a:ext cx="84189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 meeting broadcast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F864D4-4FFD-48D1-A469-5F08056CE330}"/>
                </a:ext>
              </a:extLst>
            </p:cNvPr>
            <p:cNvSpPr txBox="1"/>
            <p:nvPr/>
          </p:nvSpPr>
          <p:spPr>
            <a:xfrm>
              <a:off x="4465832" y="2270699"/>
              <a:ext cx="59022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voicemail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942106B-7ED6-4A52-85AF-5770918A3D26}"/>
                </a:ext>
              </a:extLst>
            </p:cNvPr>
            <p:cNvSpPr txBox="1"/>
            <p:nvPr/>
          </p:nvSpPr>
          <p:spPr>
            <a:xfrm>
              <a:off x="350885" y="2915130"/>
              <a:ext cx="6992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architecture 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114F88-3BA4-4ED0-830F-7AAF0D94EAFD}"/>
                </a:ext>
              </a:extLst>
            </p:cNvPr>
            <p:cNvSpPr txBox="1"/>
            <p:nvPr/>
          </p:nvSpPr>
          <p:spPr>
            <a:xfrm>
              <a:off x="1383622" y="2915130"/>
              <a:ext cx="60144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download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7706BCE-DFBE-47BD-A6B9-EADB3D94C76F}"/>
                </a:ext>
              </a:extLst>
            </p:cNvPr>
            <p:cNvSpPr txBox="1"/>
            <p:nvPr/>
          </p:nvSpPr>
          <p:spPr>
            <a:xfrm>
              <a:off x="2407970" y="2915130"/>
              <a:ext cx="449162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PBX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43A6755-7A3D-4F5A-9FF9-4A337B5DFE73}"/>
                </a:ext>
              </a:extLst>
            </p:cNvPr>
            <p:cNvSpPr txBox="1"/>
            <p:nvPr/>
          </p:nvSpPr>
          <p:spPr>
            <a:xfrm>
              <a:off x="4465832" y="2915130"/>
              <a:ext cx="51648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Files in cloud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9E060B1-83AC-4568-A015-A93E70070841}"/>
                </a:ext>
              </a:extLst>
            </p:cNvPr>
            <p:cNvSpPr txBox="1"/>
            <p:nvPr/>
          </p:nvSpPr>
          <p:spPr>
            <a:xfrm>
              <a:off x="350885" y="3558887"/>
              <a:ext cx="6992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architecture 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00DC831-BADD-4021-8C4F-17720DAF6566}"/>
                </a:ext>
              </a:extLst>
            </p:cNvPr>
            <p:cNvSpPr txBox="1"/>
            <p:nvPr/>
          </p:nvSpPr>
          <p:spPr>
            <a:xfrm>
              <a:off x="1383622" y="3558887"/>
              <a:ext cx="51167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folder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3D924E-0654-43F8-B11A-BD731FF7357B}"/>
                </a:ext>
              </a:extLst>
            </p:cNvPr>
            <p:cNvSpPr txBox="1"/>
            <p:nvPr/>
          </p:nvSpPr>
          <p:spPr>
            <a:xfrm>
              <a:off x="2407970" y="3558887"/>
              <a:ext cx="906017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PBX with PSTN calling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BA219F3-040C-493C-B3A1-6593941C1E2D}"/>
                </a:ext>
              </a:extLst>
            </p:cNvPr>
            <p:cNvSpPr txBox="1"/>
            <p:nvPr/>
          </p:nvSpPr>
          <p:spPr>
            <a:xfrm>
              <a:off x="3444786" y="3558887"/>
              <a:ext cx="44755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SSA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6180533-8CEE-4853-834D-E0AFE9A23AB7}"/>
                </a:ext>
              </a:extLst>
            </p:cNvPr>
            <p:cNvSpPr txBox="1"/>
            <p:nvPr/>
          </p:nvSpPr>
          <p:spPr>
            <a:xfrm>
              <a:off x="350885" y="4201801"/>
              <a:ext cx="85472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architecture models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5D376B-EBD0-40B0-AEE2-208DD04B46FE}"/>
                </a:ext>
              </a:extLst>
            </p:cNvPr>
            <p:cNvSpPr txBox="1"/>
            <p:nvPr/>
          </p:nvSpPr>
          <p:spPr>
            <a:xfrm>
              <a:off x="1383622" y="4201801"/>
              <a:ext cx="511679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hybrid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158B817-B781-43CF-87C2-CF7EAC02A089}"/>
                </a:ext>
              </a:extLst>
            </p:cNvPr>
            <p:cNvSpPr txBox="1"/>
            <p:nvPr/>
          </p:nvSpPr>
          <p:spPr>
            <a:xfrm>
              <a:off x="2407970" y="4201801"/>
              <a:ext cx="4860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pipes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D445C2-ACC1-4A94-93EA-83630B3F129C}"/>
                </a:ext>
              </a:extLst>
            </p:cNvPr>
            <p:cNvSpPr txBox="1"/>
            <p:nvPr/>
          </p:nvSpPr>
          <p:spPr>
            <a:xfrm>
              <a:off x="3444786" y="4201801"/>
              <a:ext cx="540533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storage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E86A685-CB77-44FC-8A00-4C810BF70E3E}"/>
                </a:ext>
              </a:extLst>
            </p:cNvPr>
            <p:cNvSpPr txBox="1"/>
            <p:nvPr/>
          </p:nvSpPr>
          <p:spPr>
            <a:xfrm>
              <a:off x="350885" y="4846012"/>
              <a:ext cx="550151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devices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1038CC0-40DD-4F50-A6A1-BE904CA9EE15}"/>
                </a:ext>
              </a:extLst>
            </p:cNvPr>
            <p:cNvSpPr txBox="1"/>
            <p:nvPr/>
          </p:nvSpPr>
          <p:spPr>
            <a:xfrm>
              <a:off x="1383622" y="4846012"/>
              <a:ext cx="43633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key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71F1689-3C03-4C82-8720-F11B3BB5B518}"/>
                </a:ext>
              </a:extLst>
            </p:cNvPr>
            <p:cNvSpPr txBox="1"/>
            <p:nvPr/>
          </p:nvSpPr>
          <p:spPr>
            <a:xfrm>
              <a:off x="3444786" y="4846012"/>
              <a:ext cx="526106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Cloud upload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86F9D92-0AD3-4E70-84DE-1022288E9411}"/>
                </a:ext>
              </a:extLst>
            </p:cNvPr>
            <p:cNvSpPr txBox="1"/>
            <p:nvPr/>
          </p:nvSpPr>
          <p:spPr>
            <a:xfrm>
              <a:off x="4465832" y="4201801"/>
              <a:ext cx="564578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Work off cloud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DB32A23-F794-4B75-8A8E-E0DBFDF945FB}"/>
                </a:ext>
              </a:extLst>
            </p:cNvPr>
            <p:cNvSpPr txBox="1"/>
            <p:nvPr/>
          </p:nvSpPr>
          <p:spPr>
            <a:xfrm>
              <a:off x="4465832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3F68238-96BC-4069-BEB0-7400CC5C2FAE}"/>
                </a:ext>
              </a:extLst>
            </p:cNvPr>
            <p:cNvSpPr txBox="1"/>
            <p:nvPr/>
          </p:nvSpPr>
          <p:spPr>
            <a:xfrm>
              <a:off x="5497531" y="227069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4AF9708-8758-4032-97DF-120EC5EEF2AD}"/>
                </a:ext>
              </a:extLst>
            </p:cNvPr>
            <p:cNvSpPr txBox="1"/>
            <p:nvPr/>
          </p:nvSpPr>
          <p:spPr>
            <a:xfrm>
              <a:off x="5497531" y="2915130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4BF380C-9DC2-4FAB-B77E-2F0B708095BC}"/>
                </a:ext>
              </a:extLst>
            </p:cNvPr>
            <p:cNvSpPr txBox="1"/>
            <p:nvPr/>
          </p:nvSpPr>
          <p:spPr>
            <a:xfrm>
              <a:off x="5497531" y="3558887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9F5B562-0CAA-499C-8DF3-5B7DC7CB7C91}"/>
                </a:ext>
              </a:extLst>
            </p:cNvPr>
            <p:cNvSpPr txBox="1"/>
            <p:nvPr/>
          </p:nvSpPr>
          <p:spPr>
            <a:xfrm>
              <a:off x="5497531" y="4201801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5DF9FC9-BA9F-4A9D-92E5-1F02A0B8127C}"/>
                </a:ext>
              </a:extLst>
            </p:cNvPr>
            <p:cNvSpPr txBox="1"/>
            <p:nvPr/>
          </p:nvSpPr>
          <p:spPr>
            <a:xfrm>
              <a:off x="5497531" y="4846012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X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F019FCE-7522-4C3E-86F5-C286BDAB19B1}"/>
                </a:ext>
              </a:extLst>
            </p:cNvPr>
            <p:cNvSpPr txBox="1"/>
            <p:nvPr/>
          </p:nvSpPr>
          <p:spPr>
            <a:xfrm>
              <a:off x="5497531" y="1632009"/>
              <a:ext cx="218330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" dirty="0">
                  <a:solidFill>
                    <a:srgbClr val="999999"/>
                  </a:solidFill>
                  <a:cs typeface="Segoe UI Light" panose="020B0502040204020203" pitchFamily="34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198951"/>
      </p:ext>
    </p:extLst>
  </p:cSld>
  <p:clrMapOvr>
    <a:masterClrMapping/>
  </p:clrMapOvr>
</p:sld>
</file>

<file path=ppt/theme/theme1.xml><?xml version="1.0" encoding="utf-8"?>
<a:theme xmlns:a="http://schemas.openxmlformats.org/drawingml/2006/main" name="7222ThemeColorsandFonts">
  <a:themeElements>
    <a:clrScheme name="MSFTColors">
      <a:dk1>
        <a:srgbClr val="505050"/>
      </a:dk1>
      <a:lt1>
        <a:srgbClr val="FFFFFF"/>
      </a:lt1>
      <a:dk2>
        <a:srgbClr val="D83B01"/>
      </a:dk2>
      <a:lt2>
        <a:srgbClr val="EAEAEA"/>
      </a:lt2>
      <a:accent1>
        <a:srgbClr val="D83B01"/>
      </a:accent1>
      <a:accent2>
        <a:srgbClr val="0078D7"/>
      </a:accent2>
      <a:accent3>
        <a:srgbClr val="5C2D91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Segoe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_PowerPoint_ArtTemplate.potx" id="{3D606657-B7B5-44F7-A054-9F644AC48CC3}" vid="{B88617F6-0794-45EB-B9A2-8EDE75C0B8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7" ma:contentTypeDescription="Create a new document." ma:contentTypeScope="" ma:versionID="2e6b4392e6a60142131b061c79ad0e94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3e0c474f61fa017686f1489b30c34ab9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9368BB-E55D-4070-B370-B710107DC3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AC3A53-CB75-4596-BEB3-0E37E4C3D8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30AC1A-73C7-412C-9ADB-1701F86A400E}">
  <ds:schemaRefs>
    <ds:schemaRef ds:uri="http://schemas.microsoft.com/office/2006/documentManagement/types"/>
    <ds:schemaRef ds:uri="http://schemas.microsoft.com/office/infopath/2007/PartnerControls"/>
    <ds:schemaRef ds:uri="ef88797d-310b-4d46-ad9c-0c23fa0c8d45"/>
    <ds:schemaRef ds:uri="876de33e-aaa5-4507-9b92-b84e676ded0d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2310</TotalTime>
  <Words>1944</Words>
  <PresentationFormat>Custom</PresentationFormat>
  <Paragraphs>1023</Paragraphs>
  <Slides>36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Segoe UI</vt:lpstr>
      <vt:lpstr>Segoe UI Light</vt:lpstr>
      <vt:lpstr>Segoe UI Semibold</vt:lpstr>
      <vt:lpstr>Segoe WP</vt:lpstr>
      <vt:lpstr>7222ThemeColorsandFonts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2019-03-07T17:38:31Z</dcterms:created>
  <dcterms:modified xsi:type="dcterms:W3CDTF">2019-04-20T02:09:55Z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samanro@microsoft.com</vt:lpwstr>
  </property>
  <property fmtid="{D5CDD505-2E9C-101B-9397-08002B2CF9AE}" pid="5" name="MSIP_Label_f42aa342-8706-4288-bd11-ebb85995028c_SetDate">
    <vt:lpwstr>2018-01-11T20:38:28.2721111Z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0x0101005F02E0EF7D44C04B9FA644DBFF45FF6A</vt:lpwstr>
  </property>
</Properties>
</file>